
<file path=[Content_Types].xml><?xml version="1.0" encoding="utf-8"?>
<Types xmlns="http://schemas.openxmlformats.org/package/2006/content-types">
  <Override PartName="/ppt/slides/slide6.xml" ContentType="application/vnd.openxmlformats-officedocument.presentationml.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wdp" ContentType="image/vnd.ms-photo"/>
  <Default Extension="tiff" ContentType="image/tiff"/>
  <Default Extension="gif" ContentType="image/gif"/>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343" r:id="rId3"/>
    <p:sldId id="384" r:id="rId4"/>
    <p:sldId id="387" r:id="rId5"/>
    <p:sldId id="266" r:id="rId6"/>
    <p:sldId id="340" r:id="rId7"/>
    <p:sldId id="267" r:id="rId8"/>
    <p:sldId id="262" r:id="rId9"/>
    <p:sldId id="260" r:id="rId10"/>
    <p:sldId id="270" r:id="rId11"/>
    <p:sldId id="268" r:id="rId12"/>
    <p:sldId id="269" r:id="rId13"/>
    <p:sldId id="263" r:id="rId14"/>
    <p:sldId id="362" r:id="rId15"/>
    <p:sldId id="271" r:id="rId16"/>
    <p:sldId id="272" r:id="rId17"/>
    <p:sldId id="273" r:id="rId18"/>
    <p:sldId id="536" r:id="rId19"/>
    <p:sldId id="534" r:id="rId20"/>
    <p:sldId id="363" r:id="rId21"/>
    <p:sldId id="385" r:id="rId22"/>
    <p:sldId id="538" r:id="rId23"/>
    <p:sldId id="535" r:id="rId24"/>
    <p:sldId id="342" r:id="rId25"/>
    <p:sldId id="537" r:id="rId26"/>
    <p:sldId id="360" r:id="rId27"/>
  </p:sldIdLst>
  <p:sldSz cx="12192000" cy="6858000"/>
  <p:notesSz cx="6858000" cy="9144000"/>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Светлый стиль 2 — акцент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24"/>
  </p:normalViewPr>
  <p:slideViewPr>
    <p:cSldViewPr showGuides="1">
      <p:cViewPr>
        <p:scale>
          <a:sx n="58" d="100"/>
          <a:sy n="58" d="100"/>
        </p:scale>
        <p:origin x="-1589" y="-73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39F3C5-D995-425E-9508-5C69A8F60953}" type="doc">
      <dgm:prSet loTypeId="urn:microsoft.com/office/officeart/2005/8/layout/process3" loCatId="process" qsTypeId="urn:microsoft.com/office/officeart/2005/8/quickstyle/simple1" qsCatId="simple" csTypeId="urn:microsoft.com/office/officeart/2005/8/colors/accent6_4" csCatId="accent6" phldr="1"/>
      <dgm:spPr/>
      <dgm:t>
        <a:bodyPr/>
        <a:lstStyle/>
        <a:p>
          <a:endParaRPr lang="ru-RU"/>
        </a:p>
      </dgm:t>
    </dgm:pt>
    <dgm:pt modelId="{E76E947A-3883-4326-9B91-B943A52E6F9C}">
      <dgm:prSet phldrT="[Текст]"/>
      <dgm:spPr/>
      <dgm:t>
        <a:bodyPr/>
        <a:lstStyle/>
        <a:p>
          <a:r>
            <a:rPr lang="ru-RU" dirty="0"/>
            <a:t>Проектная проблема</a:t>
          </a:r>
        </a:p>
      </dgm:t>
    </dgm:pt>
    <dgm:pt modelId="{48AFFED5-F342-4F3E-A8DA-BDA3415EE1E4}" type="parTrans" cxnId="{F64A2AE7-0514-4C66-88F2-227C09471FAB}">
      <dgm:prSet/>
      <dgm:spPr/>
      <dgm:t>
        <a:bodyPr/>
        <a:lstStyle/>
        <a:p>
          <a:endParaRPr lang="ru-RU"/>
        </a:p>
      </dgm:t>
    </dgm:pt>
    <dgm:pt modelId="{AD8EF4BA-6F5C-438F-AC72-783EF40F2565}" type="sibTrans" cxnId="{F64A2AE7-0514-4C66-88F2-227C09471FAB}">
      <dgm:prSet/>
      <dgm:spPr/>
      <dgm:t>
        <a:bodyPr/>
        <a:lstStyle/>
        <a:p>
          <a:endParaRPr lang="ru-RU"/>
        </a:p>
      </dgm:t>
    </dgm:pt>
    <dgm:pt modelId="{7C222390-EC24-4B9D-BFD6-23D7662ACC8E}">
      <dgm:prSet phldrT="[Текст]"/>
      <dgm:spPr/>
      <dgm:t>
        <a:bodyPr/>
        <a:lstStyle/>
        <a:p>
          <a:r>
            <a:rPr lang="ru-RU" dirty="0"/>
            <a:t>Проблема, на решение которой направлено действие проекта</a:t>
          </a:r>
        </a:p>
      </dgm:t>
    </dgm:pt>
    <dgm:pt modelId="{53F69631-7BA8-426B-B87B-2502C1FBBC80}" type="parTrans" cxnId="{5183B314-3428-40FE-84D4-7D764C119A23}">
      <dgm:prSet/>
      <dgm:spPr/>
      <dgm:t>
        <a:bodyPr/>
        <a:lstStyle/>
        <a:p>
          <a:endParaRPr lang="ru-RU"/>
        </a:p>
      </dgm:t>
    </dgm:pt>
    <dgm:pt modelId="{22A9E3E5-D2AF-4AAF-ADDF-447E92A40032}" type="sibTrans" cxnId="{5183B314-3428-40FE-84D4-7D764C119A23}">
      <dgm:prSet/>
      <dgm:spPr/>
      <dgm:t>
        <a:bodyPr/>
        <a:lstStyle/>
        <a:p>
          <a:endParaRPr lang="ru-RU"/>
        </a:p>
      </dgm:t>
    </dgm:pt>
    <dgm:pt modelId="{37E7D024-9AD8-43C6-B03E-095DC708FCAA}" type="pres">
      <dgm:prSet presAssocID="{3539F3C5-D995-425E-9508-5C69A8F60953}" presName="linearFlow" presStyleCnt="0">
        <dgm:presLayoutVars>
          <dgm:dir/>
          <dgm:animLvl val="lvl"/>
          <dgm:resizeHandles val="exact"/>
        </dgm:presLayoutVars>
      </dgm:prSet>
      <dgm:spPr/>
      <dgm:t>
        <a:bodyPr/>
        <a:lstStyle/>
        <a:p>
          <a:endParaRPr lang="ru-RU"/>
        </a:p>
      </dgm:t>
    </dgm:pt>
    <dgm:pt modelId="{0D51538A-DDC7-40D7-B872-1D7935732D7C}" type="pres">
      <dgm:prSet presAssocID="{E76E947A-3883-4326-9B91-B943A52E6F9C}" presName="composite" presStyleCnt="0"/>
      <dgm:spPr/>
    </dgm:pt>
    <dgm:pt modelId="{684A6D2C-CD08-4AC8-9F5C-61B120803485}" type="pres">
      <dgm:prSet presAssocID="{E76E947A-3883-4326-9B91-B943A52E6F9C}" presName="parTx" presStyleLbl="node1" presStyleIdx="0" presStyleCnt="1">
        <dgm:presLayoutVars>
          <dgm:chMax val="0"/>
          <dgm:chPref val="0"/>
          <dgm:bulletEnabled val="1"/>
        </dgm:presLayoutVars>
      </dgm:prSet>
      <dgm:spPr/>
      <dgm:t>
        <a:bodyPr/>
        <a:lstStyle/>
        <a:p>
          <a:endParaRPr lang="ru-RU"/>
        </a:p>
      </dgm:t>
    </dgm:pt>
    <dgm:pt modelId="{11CD15BD-29CE-4CB9-8690-EEB8F79BA50C}" type="pres">
      <dgm:prSet presAssocID="{E76E947A-3883-4326-9B91-B943A52E6F9C}" presName="parSh" presStyleLbl="node1" presStyleIdx="0" presStyleCnt="1"/>
      <dgm:spPr/>
      <dgm:t>
        <a:bodyPr/>
        <a:lstStyle/>
        <a:p>
          <a:endParaRPr lang="ru-RU"/>
        </a:p>
      </dgm:t>
    </dgm:pt>
    <dgm:pt modelId="{EC593942-9653-42D2-9063-646BAA4A60B2}" type="pres">
      <dgm:prSet presAssocID="{E76E947A-3883-4326-9B91-B943A52E6F9C}" presName="desTx" presStyleLbl="fgAcc1" presStyleIdx="0" presStyleCnt="1" custLinFactNeighborY="-1084">
        <dgm:presLayoutVars>
          <dgm:bulletEnabled val="1"/>
        </dgm:presLayoutVars>
      </dgm:prSet>
      <dgm:spPr/>
      <dgm:t>
        <a:bodyPr/>
        <a:lstStyle/>
        <a:p>
          <a:endParaRPr lang="ru-RU"/>
        </a:p>
      </dgm:t>
    </dgm:pt>
  </dgm:ptLst>
  <dgm:cxnLst>
    <dgm:cxn modelId="{F64A2AE7-0514-4C66-88F2-227C09471FAB}" srcId="{3539F3C5-D995-425E-9508-5C69A8F60953}" destId="{E76E947A-3883-4326-9B91-B943A52E6F9C}" srcOrd="0" destOrd="0" parTransId="{48AFFED5-F342-4F3E-A8DA-BDA3415EE1E4}" sibTransId="{AD8EF4BA-6F5C-438F-AC72-783EF40F2565}"/>
    <dgm:cxn modelId="{B55D97FA-1E15-4A4D-9CE6-430120944F2C}" type="presOf" srcId="{3539F3C5-D995-425E-9508-5C69A8F60953}" destId="{37E7D024-9AD8-43C6-B03E-095DC708FCAA}" srcOrd="0" destOrd="0" presId="urn:microsoft.com/office/officeart/2005/8/layout/process3"/>
    <dgm:cxn modelId="{5183B314-3428-40FE-84D4-7D764C119A23}" srcId="{E76E947A-3883-4326-9B91-B943A52E6F9C}" destId="{7C222390-EC24-4B9D-BFD6-23D7662ACC8E}" srcOrd="0" destOrd="0" parTransId="{53F69631-7BA8-426B-B87B-2502C1FBBC80}" sibTransId="{22A9E3E5-D2AF-4AAF-ADDF-447E92A40032}"/>
    <dgm:cxn modelId="{2D6C7D33-62D5-0043-8481-2BA16965CB88}" type="presOf" srcId="{E76E947A-3883-4326-9B91-B943A52E6F9C}" destId="{11CD15BD-29CE-4CB9-8690-EEB8F79BA50C}" srcOrd="1" destOrd="0" presId="urn:microsoft.com/office/officeart/2005/8/layout/process3"/>
    <dgm:cxn modelId="{4DD28105-45C7-314E-AE91-39646EDFA395}" type="presOf" srcId="{7C222390-EC24-4B9D-BFD6-23D7662ACC8E}" destId="{EC593942-9653-42D2-9063-646BAA4A60B2}" srcOrd="0" destOrd="0" presId="urn:microsoft.com/office/officeart/2005/8/layout/process3"/>
    <dgm:cxn modelId="{E4F8FECD-A7B8-FA49-B8E3-0B14FCF980FD}" type="presOf" srcId="{E76E947A-3883-4326-9B91-B943A52E6F9C}" destId="{684A6D2C-CD08-4AC8-9F5C-61B120803485}" srcOrd="0" destOrd="0" presId="urn:microsoft.com/office/officeart/2005/8/layout/process3"/>
    <dgm:cxn modelId="{3552E8D6-C737-614D-B4C5-FD03EE055166}" type="presParOf" srcId="{37E7D024-9AD8-43C6-B03E-095DC708FCAA}" destId="{0D51538A-DDC7-40D7-B872-1D7935732D7C}" srcOrd="0" destOrd="0" presId="urn:microsoft.com/office/officeart/2005/8/layout/process3"/>
    <dgm:cxn modelId="{A82A2A96-C186-974C-AAAD-6BECE28E2DB7}" type="presParOf" srcId="{0D51538A-DDC7-40D7-B872-1D7935732D7C}" destId="{684A6D2C-CD08-4AC8-9F5C-61B120803485}" srcOrd="0" destOrd="0" presId="urn:microsoft.com/office/officeart/2005/8/layout/process3"/>
    <dgm:cxn modelId="{A3E9E473-8BEB-A643-93FC-BD48FBAEA32F}" type="presParOf" srcId="{0D51538A-DDC7-40D7-B872-1D7935732D7C}" destId="{11CD15BD-29CE-4CB9-8690-EEB8F79BA50C}" srcOrd="1" destOrd="0" presId="urn:microsoft.com/office/officeart/2005/8/layout/process3"/>
    <dgm:cxn modelId="{ACAF9E98-FE90-8F4B-8683-ED6F1474086A}" type="presParOf" srcId="{0D51538A-DDC7-40D7-B872-1D7935732D7C}" destId="{EC593942-9653-42D2-9063-646BAA4A60B2}" srcOrd="2" destOrd="0" presId="urn:microsoft.com/office/officeart/2005/8/layout/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A0E0F2-8914-4519-9C78-5D4ACF55CDB0}" type="doc">
      <dgm:prSet loTypeId="urn:microsoft.com/office/officeart/2005/8/layout/radial3" loCatId="cycle" qsTypeId="urn:microsoft.com/office/officeart/2005/8/quickstyle/simple1" qsCatId="simple" csTypeId="urn:microsoft.com/office/officeart/2005/8/colors/accent6_5" csCatId="accent6" phldr="1"/>
      <dgm:spPr/>
      <dgm:t>
        <a:bodyPr/>
        <a:lstStyle/>
        <a:p>
          <a:endParaRPr lang="ru-RU"/>
        </a:p>
      </dgm:t>
    </dgm:pt>
    <dgm:pt modelId="{AA007892-7D70-4287-9802-D791FD6D372B}">
      <dgm:prSet phldrT="[Текст]" custT="1"/>
      <dgm:spPr/>
      <dgm:t>
        <a:bodyPr/>
        <a:lstStyle/>
        <a:p>
          <a:r>
            <a:rPr lang="ru-RU" sz="2400" b="1" dirty="0"/>
            <a:t>Качество проекта</a:t>
          </a:r>
        </a:p>
      </dgm:t>
    </dgm:pt>
    <dgm:pt modelId="{CAB005B7-8837-4974-985C-8DCAC4BF95A1}" type="parTrans" cxnId="{4E515E97-A9EC-4F2B-A554-79292CAE6774}">
      <dgm:prSet/>
      <dgm:spPr/>
      <dgm:t>
        <a:bodyPr/>
        <a:lstStyle/>
        <a:p>
          <a:endParaRPr lang="ru-RU"/>
        </a:p>
      </dgm:t>
    </dgm:pt>
    <dgm:pt modelId="{4BE4F79C-C771-4D9C-AE9E-EA952256C7EA}" type="sibTrans" cxnId="{4E515E97-A9EC-4F2B-A554-79292CAE6774}">
      <dgm:prSet/>
      <dgm:spPr/>
      <dgm:t>
        <a:bodyPr/>
        <a:lstStyle/>
        <a:p>
          <a:endParaRPr lang="ru-RU"/>
        </a:p>
      </dgm:t>
    </dgm:pt>
    <dgm:pt modelId="{3783AF13-433A-4785-9D05-2ED21A9C6856}">
      <dgm:prSet phldrT="[Текст]" custT="1"/>
      <dgm:spPr/>
      <dgm:t>
        <a:bodyPr/>
        <a:lstStyle/>
        <a:p>
          <a:r>
            <a:rPr lang="ru-RU" sz="2000" dirty="0"/>
            <a:t>Содержание проекта</a:t>
          </a:r>
        </a:p>
      </dgm:t>
    </dgm:pt>
    <dgm:pt modelId="{ECE68BF4-6E62-44A3-BF6C-B7C33A874201}" type="parTrans" cxnId="{02884572-890D-4525-B9D1-B3577D264226}">
      <dgm:prSet/>
      <dgm:spPr/>
      <dgm:t>
        <a:bodyPr/>
        <a:lstStyle/>
        <a:p>
          <a:endParaRPr lang="ru-RU"/>
        </a:p>
      </dgm:t>
    </dgm:pt>
    <dgm:pt modelId="{8032A051-7479-4F76-BDDC-371C441F2EE0}" type="sibTrans" cxnId="{02884572-890D-4525-B9D1-B3577D264226}">
      <dgm:prSet/>
      <dgm:spPr/>
      <dgm:t>
        <a:bodyPr/>
        <a:lstStyle/>
        <a:p>
          <a:endParaRPr lang="ru-RU"/>
        </a:p>
      </dgm:t>
    </dgm:pt>
    <dgm:pt modelId="{C89913EE-3F23-4987-AFE1-7BCC4CE2F78E}">
      <dgm:prSet phldrT="[Текст]" custT="1"/>
      <dgm:spPr/>
      <dgm:t>
        <a:bodyPr/>
        <a:lstStyle/>
        <a:p>
          <a:r>
            <a:rPr lang="ru-RU" sz="2000" dirty="0"/>
            <a:t>Сроки проекта</a:t>
          </a:r>
        </a:p>
      </dgm:t>
    </dgm:pt>
    <dgm:pt modelId="{652FBFD9-F504-4B13-B700-94770EE6DFC7}" type="parTrans" cxnId="{0D2DCD1A-4FC5-4EEC-BDB8-66FA5C492941}">
      <dgm:prSet/>
      <dgm:spPr/>
      <dgm:t>
        <a:bodyPr/>
        <a:lstStyle/>
        <a:p>
          <a:endParaRPr lang="ru-RU"/>
        </a:p>
      </dgm:t>
    </dgm:pt>
    <dgm:pt modelId="{114F7B59-5EBC-42BE-9836-91FB17658276}" type="sibTrans" cxnId="{0D2DCD1A-4FC5-4EEC-BDB8-66FA5C492941}">
      <dgm:prSet/>
      <dgm:spPr/>
      <dgm:t>
        <a:bodyPr/>
        <a:lstStyle/>
        <a:p>
          <a:endParaRPr lang="ru-RU"/>
        </a:p>
      </dgm:t>
    </dgm:pt>
    <dgm:pt modelId="{25F8C035-28CB-40D6-A44E-92C7C177C032}">
      <dgm:prSet phldrT="[Текст]" custT="1"/>
      <dgm:spPr/>
      <dgm:t>
        <a:bodyPr/>
        <a:lstStyle/>
        <a:p>
          <a:r>
            <a:rPr lang="ru-RU" sz="2000" dirty="0"/>
            <a:t>Бюджет проекта</a:t>
          </a:r>
        </a:p>
      </dgm:t>
    </dgm:pt>
    <dgm:pt modelId="{CE9E9D22-0F76-40CC-9FFC-61D95620C776}" type="parTrans" cxnId="{11EFBC55-13AE-46C6-89D3-472F6B789EA4}">
      <dgm:prSet/>
      <dgm:spPr/>
      <dgm:t>
        <a:bodyPr/>
        <a:lstStyle/>
        <a:p>
          <a:endParaRPr lang="ru-RU"/>
        </a:p>
      </dgm:t>
    </dgm:pt>
    <dgm:pt modelId="{DEBF04FF-C0C6-4FFE-A378-AD0CC867B096}" type="sibTrans" cxnId="{11EFBC55-13AE-46C6-89D3-472F6B789EA4}">
      <dgm:prSet/>
      <dgm:spPr/>
      <dgm:t>
        <a:bodyPr/>
        <a:lstStyle/>
        <a:p>
          <a:endParaRPr lang="ru-RU"/>
        </a:p>
      </dgm:t>
    </dgm:pt>
    <dgm:pt modelId="{FDDF6A9D-8CD3-4B10-B879-77116B55C225}" type="pres">
      <dgm:prSet presAssocID="{70A0E0F2-8914-4519-9C78-5D4ACF55CDB0}" presName="composite" presStyleCnt="0">
        <dgm:presLayoutVars>
          <dgm:chMax val="1"/>
          <dgm:dir/>
          <dgm:resizeHandles val="exact"/>
        </dgm:presLayoutVars>
      </dgm:prSet>
      <dgm:spPr/>
      <dgm:t>
        <a:bodyPr/>
        <a:lstStyle/>
        <a:p>
          <a:endParaRPr lang="ru-RU"/>
        </a:p>
      </dgm:t>
    </dgm:pt>
    <dgm:pt modelId="{A1732DF2-B3E4-4728-B71A-7C74A3E24DED}" type="pres">
      <dgm:prSet presAssocID="{70A0E0F2-8914-4519-9C78-5D4ACF55CDB0}" presName="radial" presStyleCnt="0">
        <dgm:presLayoutVars>
          <dgm:animLvl val="ctr"/>
        </dgm:presLayoutVars>
      </dgm:prSet>
      <dgm:spPr/>
    </dgm:pt>
    <dgm:pt modelId="{3AA303AB-159C-46CA-9E68-767C62B669EF}" type="pres">
      <dgm:prSet presAssocID="{AA007892-7D70-4287-9802-D791FD6D372B}" presName="centerShape" presStyleLbl="vennNode1" presStyleIdx="0" presStyleCnt="4" custScaleX="106116" custScaleY="93624"/>
      <dgm:spPr/>
      <dgm:t>
        <a:bodyPr/>
        <a:lstStyle/>
        <a:p>
          <a:endParaRPr lang="ru-RU"/>
        </a:p>
      </dgm:t>
    </dgm:pt>
    <dgm:pt modelId="{BB25D00E-5A8A-490B-8427-96B7FD79EC83}" type="pres">
      <dgm:prSet presAssocID="{3783AF13-433A-4785-9D05-2ED21A9C6856}" presName="node" presStyleLbl="vennNode1" presStyleIdx="1" presStyleCnt="4" custScaleX="171982" custScaleY="163393">
        <dgm:presLayoutVars>
          <dgm:bulletEnabled val="1"/>
        </dgm:presLayoutVars>
      </dgm:prSet>
      <dgm:spPr/>
      <dgm:t>
        <a:bodyPr/>
        <a:lstStyle/>
        <a:p>
          <a:endParaRPr lang="ru-RU"/>
        </a:p>
      </dgm:t>
    </dgm:pt>
    <dgm:pt modelId="{0799E04D-A0F7-4A67-9E8C-08AFEA44BF00}" type="pres">
      <dgm:prSet presAssocID="{C89913EE-3F23-4987-AFE1-7BCC4CE2F78E}" presName="node" presStyleLbl="vennNode1" presStyleIdx="2" presStyleCnt="4" custScaleX="171982" custScaleY="163393">
        <dgm:presLayoutVars>
          <dgm:bulletEnabled val="1"/>
        </dgm:presLayoutVars>
      </dgm:prSet>
      <dgm:spPr/>
      <dgm:t>
        <a:bodyPr/>
        <a:lstStyle/>
        <a:p>
          <a:endParaRPr lang="ru-RU"/>
        </a:p>
      </dgm:t>
    </dgm:pt>
    <dgm:pt modelId="{E8B007A1-D47E-4E19-95DB-C3E00DEBA008}" type="pres">
      <dgm:prSet presAssocID="{25F8C035-28CB-40D6-A44E-92C7C177C032}" presName="node" presStyleLbl="vennNode1" presStyleIdx="3" presStyleCnt="4" custScaleX="171982" custScaleY="163393">
        <dgm:presLayoutVars>
          <dgm:bulletEnabled val="1"/>
        </dgm:presLayoutVars>
      </dgm:prSet>
      <dgm:spPr/>
      <dgm:t>
        <a:bodyPr/>
        <a:lstStyle/>
        <a:p>
          <a:endParaRPr lang="ru-RU"/>
        </a:p>
      </dgm:t>
    </dgm:pt>
  </dgm:ptLst>
  <dgm:cxnLst>
    <dgm:cxn modelId="{5460D478-1D52-4F76-8222-AC158D7A5FFE}" type="presOf" srcId="{70A0E0F2-8914-4519-9C78-5D4ACF55CDB0}" destId="{FDDF6A9D-8CD3-4B10-B879-77116B55C225}" srcOrd="0" destOrd="0" presId="urn:microsoft.com/office/officeart/2005/8/layout/radial3"/>
    <dgm:cxn modelId="{4E515E97-A9EC-4F2B-A554-79292CAE6774}" srcId="{70A0E0F2-8914-4519-9C78-5D4ACF55CDB0}" destId="{AA007892-7D70-4287-9802-D791FD6D372B}" srcOrd="0" destOrd="0" parTransId="{CAB005B7-8837-4974-985C-8DCAC4BF95A1}" sibTransId="{4BE4F79C-C771-4D9C-AE9E-EA952256C7EA}"/>
    <dgm:cxn modelId="{1E328B80-A688-4632-80B0-2207AC1F7ADD}" type="presOf" srcId="{AA007892-7D70-4287-9802-D791FD6D372B}" destId="{3AA303AB-159C-46CA-9E68-767C62B669EF}" srcOrd="0" destOrd="0" presId="urn:microsoft.com/office/officeart/2005/8/layout/radial3"/>
    <dgm:cxn modelId="{75254218-F5B0-4431-AE09-4A9FCCC3AEEE}" type="presOf" srcId="{C89913EE-3F23-4987-AFE1-7BCC4CE2F78E}" destId="{0799E04D-A0F7-4A67-9E8C-08AFEA44BF00}" srcOrd="0" destOrd="0" presId="urn:microsoft.com/office/officeart/2005/8/layout/radial3"/>
    <dgm:cxn modelId="{02884572-890D-4525-B9D1-B3577D264226}" srcId="{AA007892-7D70-4287-9802-D791FD6D372B}" destId="{3783AF13-433A-4785-9D05-2ED21A9C6856}" srcOrd="0" destOrd="0" parTransId="{ECE68BF4-6E62-44A3-BF6C-B7C33A874201}" sibTransId="{8032A051-7479-4F76-BDDC-371C441F2EE0}"/>
    <dgm:cxn modelId="{11EFBC55-13AE-46C6-89D3-472F6B789EA4}" srcId="{AA007892-7D70-4287-9802-D791FD6D372B}" destId="{25F8C035-28CB-40D6-A44E-92C7C177C032}" srcOrd="2" destOrd="0" parTransId="{CE9E9D22-0F76-40CC-9FFC-61D95620C776}" sibTransId="{DEBF04FF-C0C6-4FFE-A378-AD0CC867B096}"/>
    <dgm:cxn modelId="{0D2DCD1A-4FC5-4EEC-BDB8-66FA5C492941}" srcId="{AA007892-7D70-4287-9802-D791FD6D372B}" destId="{C89913EE-3F23-4987-AFE1-7BCC4CE2F78E}" srcOrd="1" destOrd="0" parTransId="{652FBFD9-F504-4B13-B700-94770EE6DFC7}" sibTransId="{114F7B59-5EBC-42BE-9836-91FB17658276}"/>
    <dgm:cxn modelId="{653C1DA1-5990-4C67-887C-B4701042D9A5}" type="presOf" srcId="{3783AF13-433A-4785-9D05-2ED21A9C6856}" destId="{BB25D00E-5A8A-490B-8427-96B7FD79EC83}" srcOrd="0" destOrd="0" presId="urn:microsoft.com/office/officeart/2005/8/layout/radial3"/>
    <dgm:cxn modelId="{83B1BCBE-2FE5-4F10-B108-B8A5BFFA11F2}" type="presOf" srcId="{25F8C035-28CB-40D6-A44E-92C7C177C032}" destId="{E8B007A1-D47E-4E19-95DB-C3E00DEBA008}" srcOrd="0" destOrd="0" presId="urn:microsoft.com/office/officeart/2005/8/layout/radial3"/>
    <dgm:cxn modelId="{0AB0D557-EEE7-4D29-A530-4A19A055B7F1}" type="presParOf" srcId="{FDDF6A9D-8CD3-4B10-B879-77116B55C225}" destId="{A1732DF2-B3E4-4728-B71A-7C74A3E24DED}" srcOrd="0" destOrd="0" presId="urn:microsoft.com/office/officeart/2005/8/layout/radial3"/>
    <dgm:cxn modelId="{7A3B44D4-DFB5-4ED6-B8A4-AF5F2D07DD8B}" type="presParOf" srcId="{A1732DF2-B3E4-4728-B71A-7C74A3E24DED}" destId="{3AA303AB-159C-46CA-9E68-767C62B669EF}" srcOrd="0" destOrd="0" presId="urn:microsoft.com/office/officeart/2005/8/layout/radial3"/>
    <dgm:cxn modelId="{DE74A958-AF2B-441A-9375-F10A881E8560}" type="presParOf" srcId="{A1732DF2-B3E4-4728-B71A-7C74A3E24DED}" destId="{BB25D00E-5A8A-490B-8427-96B7FD79EC83}" srcOrd="1" destOrd="0" presId="urn:microsoft.com/office/officeart/2005/8/layout/radial3"/>
    <dgm:cxn modelId="{F3BF534A-D7F0-4EB9-BE62-40960A1DE8DB}" type="presParOf" srcId="{A1732DF2-B3E4-4728-B71A-7C74A3E24DED}" destId="{0799E04D-A0F7-4A67-9E8C-08AFEA44BF00}" srcOrd="2" destOrd="0" presId="urn:microsoft.com/office/officeart/2005/8/layout/radial3"/>
    <dgm:cxn modelId="{DE709C3B-5576-4215-A806-7FCC4BC4EB22}" type="presParOf" srcId="{A1732DF2-B3E4-4728-B71A-7C74A3E24DED}" destId="{E8B007A1-D47E-4E19-95DB-C3E00DEBA008}" srcOrd="3" destOrd="0" presId="urn:microsoft.com/office/officeart/2005/8/layout/radial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8A80F70-213C-4BB1-B27C-7944A99BF7F5}" type="doc">
      <dgm:prSet loTypeId="urn:microsoft.com/office/officeart/2005/8/layout/venn1" loCatId="relationship" qsTypeId="urn:microsoft.com/office/officeart/2005/8/quickstyle/simple1" qsCatId="simple" csTypeId="urn:microsoft.com/office/officeart/2005/8/colors/accent6_2" csCatId="accent6" phldr="1"/>
      <dgm:spPr/>
    </dgm:pt>
    <dgm:pt modelId="{25653F24-6D8D-4FE9-9574-A1C43CDBA55E}">
      <dgm:prSet phldrT="[Текст]"/>
      <dgm:spPr/>
      <dgm:t>
        <a:bodyPr/>
        <a:lstStyle/>
        <a:p>
          <a:r>
            <a:rPr lang="ru-RU" dirty="0"/>
            <a:t>Качественно</a:t>
          </a:r>
        </a:p>
      </dgm:t>
    </dgm:pt>
    <dgm:pt modelId="{7461D914-15DD-43B9-8F38-7700369C905D}" type="parTrans" cxnId="{69B90AA2-47E1-4ECE-854F-393E320C0DE0}">
      <dgm:prSet/>
      <dgm:spPr/>
      <dgm:t>
        <a:bodyPr/>
        <a:lstStyle/>
        <a:p>
          <a:endParaRPr lang="ru-RU"/>
        </a:p>
      </dgm:t>
    </dgm:pt>
    <dgm:pt modelId="{F0746519-1183-490C-9B90-643EFB71C0AF}" type="sibTrans" cxnId="{69B90AA2-47E1-4ECE-854F-393E320C0DE0}">
      <dgm:prSet/>
      <dgm:spPr/>
      <dgm:t>
        <a:bodyPr/>
        <a:lstStyle/>
        <a:p>
          <a:endParaRPr lang="ru-RU"/>
        </a:p>
      </dgm:t>
    </dgm:pt>
    <dgm:pt modelId="{289BE043-1BA6-48C2-8937-6D03C6FDF06E}">
      <dgm:prSet phldrT="[Текст]"/>
      <dgm:spPr/>
      <dgm:t>
        <a:bodyPr/>
        <a:lstStyle/>
        <a:p>
          <a:r>
            <a:rPr lang="ru-RU" dirty="0"/>
            <a:t>Быстро</a:t>
          </a:r>
        </a:p>
      </dgm:t>
    </dgm:pt>
    <dgm:pt modelId="{4B788935-FE89-4EE8-B86D-C9195EF26581}" type="parTrans" cxnId="{528C9E64-BD03-4EF0-B270-EA905558AE4D}">
      <dgm:prSet/>
      <dgm:spPr/>
      <dgm:t>
        <a:bodyPr/>
        <a:lstStyle/>
        <a:p>
          <a:endParaRPr lang="ru-RU"/>
        </a:p>
      </dgm:t>
    </dgm:pt>
    <dgm:pt modelId="{1A5F7F1B-701D-4E02-8D2B-39E71AE2CBB2}" type="sibTrans" cxnId="{528C9E64-BD03-4EF0-B270-EA905558AE4D}">
      <dgm:prSet/>
      <dgm:spPr/>
      <dgm:t>
        <a:bodyPr/>
        <a:lstStyle/>
        <a:p>
          <a:endParaRPr lang="ru-RU"/>
        </a:p>
      </dgm:t>
    </dgm:pt>
    <dgm:pt modelId="{2D84F28E-74CA-42A4-9618-AB5D01E4CDAC}">
      <dgm:prSet phldrT="[Текст]"/>
      <dgm:spPr/>
      <dgm:t>
        <a:bodyPr/>
        <a:lstStyle/>
        <a:p>
          <a:r>
            <a:rPr lang="ru-RU" dirty="0"/>
            <a:t>Дешево</a:t>
          </a:r>
        </a:p>
      </dgm:t>
    </dgm:pt>
    <dgm:pt modelId="{C817BE82-2A4A-44CB-8256-19343847060E}" type="parTrans" cxnId="{36599E68-430F-4CCF-8C52-CE5EB56ACB8A}">
      <dgm:prSet/>
      <dgm:spPr/>
      <dgm:t>
        <a:bodyPr/>
        <a:lstStyle/>
        <a:p>
          <a:endParaRPr lang="ru-RU"/>
        </a:p>
      </dgm:t>
    </dgm:pt>
    <dgm:pt modelId="{87C13431-CA21-4DED-9BCA-BE87B316EEA6}" type="sibTrans" cxnId="{36599E68-430F-4CCF-8C52-CE5EB56ACB8A}">
      <dgm:prSet/>
      <dgm:spPr/>
      <dgm:t>
        <a:bodyPr/>
        <a:lstStyle/>
        <a:p>
          <a:endParaRPr lang="ru-RU"/>
        </a:p>
      </dgm:t>
    </dgm:pt>
    <dgm:pt modelId="{D130F394-6A2F-42F6-B026-8C160C3DAFD8}" type="pres">
      <dgm:prSet presAssocID="{C8A80F70-213C-4BB1-B27C-7944A99BF7F5}" presName="compositeShape" presStyleCnt="0">
        <dgm:presLayoutVars>
          <dgm:chMax val="7"/>
          <dgm:dir/>
          <dgm:resizeHandles val="exact"/>
        </dgm:presLayoutVars>
      </dgm:prSet>
      <dgm:spPr/>
    </dgm:pt>
    <dgm:pt modelId="{06CDB9DE-46DF-4CCB-9116-1398B618A6C7}" type="pres">
      <dgm:prSet presAssocID="{25653F24-6D8D-4FE9-9574-A1C43CDBA55E}" presName="circ1" presStyleLbl="vennNode1" presStyleIdx="0" presStyleCnt="3"/>
      <dgm:spPr/>
      <dgm:t>
        <a:bodyPr/>
        <a:lstStyle/>
        <a:p>
          <a:endParaRPr lang="ru-RU"/>
        </a:p>
      </dgm:t>
    </dgm:pt>
    <dgm:pt modelId="{0A5A13F7-D9A2-45A9-881E-6A5376828BA2}" type="pres">
      <dgm:prSet presAssocID="{25653F24-6D8D-4FE9-9574-A1C43CDBA55E}" presName="circ1Tx" presStyleLbl="revTx" presStyleIdx="0" presStyleCnt="0">
        <dgm:presLayoutVars>
          <dgm:chMax val="0"/>
          <dgm:chPref val="0"/>
          <dgm:bulletEnabled val="1"/>
        </dgm:presLayoutVars>
      </dgm:prSet>
      <dgm:spPr/>
      <dgm:t>
        <a:bodyPr/>
        <a:lstStyle/>
        <a:p>
          <a:endParaRPr lang="ru-RU"/>
        </a:p>
      </dgm:t>
    </dgm:pt>
    <dgm:pt modelId="{447AB7C2-DE82-4235-8E4E-3027CA7373D5}" type="pres">
      <dgm:prSet presAssocID="{289BE043-1BA6-48C2-8937-6D03C6FDF06E}" presName="circ2" presStyleLbl="vennNode1" presStyleIdx="1" presStyleCnt="3"/>
      <dgm:spPr/>
      <dgm:t>
        <a:bodyPr/>
        <a:lstStyle/>
        <a:p>
          <a:endParaRPr lang="ru-RU"/>
        </a:p>
      </dgm:t>
    </dgm:pt>
    <dgm:pt modelId="{BA21302E-FE62-471D-B1CC-EB70E33F5355}" type="pres">
      <dgm:prSet presAssocID="{289BE043-1BA6-48C2-8937-6D03C6FDF06E}" presName="circ2Tx" presStyleLbl="revTx" presStyleIdx="0" presStyleCnt="0">
        <dgm:presLayoutVars>
          <dgm:chMax val="0"/>
          <dgm:chPref val="0"/>
          <dgm:bulletEnabled val="1"/>
        </dgm:presLayoutVars>
      </dgm:prSet>
      <dgm:spPr/>
      <dgm:t>
        <a:bodyPr/>
        <a:lstStyle/>
        <a:p>
          <a:endParaRPr lang="ru-RU"/>
        </a:p>
      </dgm:t>
    </dgm:pt>
    <dgm:pt modelId="{8EBBDAA5-BF8B-4C1C-A27F-4B130AE993DB}" type="pres">
      <dgm:prSet presAssocID="{2D84F28E-74CA-42A4-9618-AB5D01E4CDAC}" presName="circ3" presStyleLbl="vennNode1" presStyleIdx="2" presStyleCnt="3"/>
      <dgm:spPr/>
      <dgm:t>
        <a:bodyPr/>
        <a:lstStyle/>
        <a:p>
          <a:endParaRPr lang="ru-RU"/>
        </a:p>
      </dgm:t>
    </dgm:pt>
    <dgm:pt modelId="{A6671B32-589F-4C5E-B758-757A2FEFAD19}" type="pres">
      <dgm:prSet presAssocID="{2D84F28E-74CA-42A4-9618-AB5D01E4CDAC}" presName="circ3Tx" presStyleLbl="revTx" presStyleIdx="0" presStyleCnt="0">
        <dgm:presLayoutVars>
          <dgm:chMax val="0"/>
          <dgm:chPref val="0"/>
          <dgm:bulletEnabled val="1"/>
        </dgm:presLayoutVars>
      </dgm:prSet>
      <dgm:spPr/>
      <dgm:t>
        <a:bodyPr/>
        <a:lstStyle/>
        <a:p>
          <a:endParaRPr lang="ru-RU"/>
        </a:p>
      </dgm:t>
    </dgm:pt>
  </dgm:ptLst>
  <dgm:cxnLst>
    <dgm:cxn modelId="{528C9E64-BD03-4EF0-B270-EA905558AE4D}" srcId="{C8A80F70-213C-4BB1-B27C-7944A99BF7F5}" destId="{289BE043-1BA6-48C2-8937-6D03C6FDF06E}" srcOrd="1" destOrd="0" parTransId="{4B788935-FE89-4EE8-B86D-C9195EF26581}" sibTransId="{1A5F7F1B-701D-4E02-8D2B-39E71AE2CBB2}"/>
    <dgm:cxn modelId="{69B90AA2-47E1-4ECE-854F-393E320C0DE0}" srcId="{C8A80F70-213C-4BB1-B27C-7944A99BF7F5}" destId="{25653F24-6D8D-4FE9-9574-A1C43CDBA55E}" srcOrd="0" destOrd="0" parTransId="{7461D914-15DD-43B9-8F38-7700369C905D}" sibTransId="{F0746519-1183-490C-9B90-643EFB71C0AF}"/>
    <dgm:cxn modelId="{4DBEBA5F-748A-4CC1-A308-D7799854E8BA}" type="presOf" srcId="{289BE043-1BA6-48C2-8937-6D03C6FDF06E}" destId="{BA21302E-FE62-471D-B1CC-EB70E33F5355}" srcOrd="1" destOrd="0" presId="urn:microsoft.com/office/officeart/2005/8/layout/venn1"/>
    <dgm:cxn modelId="{F6622394-CF42-4BC7-9CF3-7DB74D7425FD}" type="presOf" srcId="{25653F24-6D8D-4FE9-9574-A1C43CDBA55E}" destId="{0A5A13F7-D9A2-45A9-881E-6A5376828BA2}" srcOrd="1" destOrd="0" presId="urn:microsoft.com/office/officeart/2005/8/layout/venn1"/>
    <dgm:cxn modelId="{1C936EC2-7D85-4C2D-86DA-ADAB58C3D05F}" type="presOf" srcId="{2D84F28E-74CA-42A4-9618-AB5D01E4CDAC}" destId="{A6671B32-589F-4C5E-B758-757A2FEFAD19}" srcOrd="1" destOrd="0" presId="urn:microsoft.com/office/officeart/2005/8/layout/venn1"/>
    <dgm:cxn modelId="{992ECC17-F93A-4A7A-84C3-5663C9181075}" type="presOf" srcId="{25653F24-6D8D-4FE9-9574-A1C43CDBA55E}" destId="{06CDB9DE-46DF-4CCB-9116-1398B618A6C7}" srcOrd="0" destOrd="0" presId="urn:microsoft.com/office/officeart/2005/8/layout/venn1"/>
    <dgm:cxn modelId="{36599E68-430F-4CCF-8C52-CE5EB56ACB8A}" srcId="{C8A80F70-213C-4BB1-B27C-7944A99BF7F5}" destId="{2D84F28E-74CA-42A4-9618-AB5D01E4CDAC}" srcOrd="2" destOrd="0" parTransId="{C817BE82-2A4A-44CB-8256-19343847060E}" sibTransId="{87C13431-CA21-4DED-9BCA-BE87B316EEA6}"/>
    <dgm:cxn modelId="{BFAD062B-CC24-4193-BFA8-39736406BA65}" type="presOf" srcId="{2D84F28E-74CA-42A4-9618-AB5D01E4CDAC}" destId="{8EBBDAA5-BF8B-4C1C-A27F-4B130AE993DB}" srcOrd="0" destOrd="0" presId="urn:microsoft.com/office/officeart/2005/8/layout/venn1"/>
    <dgm:cxn modelId="{F3A3A7B4-4FB7-405A-B784-0BFAFC54AC1A}" type="presOf" srcId="{C8A80F70-213C-4BB1-B27C-7944A99BF7F5}" destId="{D130F394-6A2F-42F6-B026-8C160C3DAFD8}" srcOrd="0" destOrd="0" presId="urn:microsoft.com/office/officeart/2005/8/layout/venn1"/>
    <dgm:cxn modelId="{474530EB-31CC-4AD0-8F75-C21F814EE863}" type="presOf" srcId="{289BE043-1BA6-48C2-8937-6D03C6FDF06E}" destId="{447AB7C2-DE82-4235-8E4E-3027CA7373D5}" srcOrd="0" destOrd="0" presId="urn:microsoft.com/office/officeart/2005/8/layout/venn1"/>
    <dgm:cxn modelId="{FF0F7141-48BC-403F-84DF-9AC8ECE42766}" type="presParOf" srcId="{D130F394-6A2F-42F6-B026-8C160C3DAFD8}" destId="{06CDB9DE-46DF-4CCB-9116-1398B618A6C7}" srcOrd="0" destOrd="0" presId="urn:microsoft.com/office/officeart/2005/8/layout/venn1"/>
    <dgm:cxn modelId="{EE4D67F1-8036-4831-BE46-55B8FD949ABA}" type="presParOf" srcId="{D130F394-6A2F-42F6-B026-8C160C3DAFD8}" destId="{0A5A13F7-D9A2-45A9-881E-6A5376828BA2}" srcOrd="1" destOrd="0" presId="urn:microsoft.com/office/officeart/2005/8/layout/venn1"/>
    <dgm:cxn modelId="{6DF6EA06-60AF-456B-8803-5BEC1A7B65B8}" type="presParOf" srcId="{D130F394-6A2F-42F6-B026-8C160C3DAFD8}" destId="{447AB7C2-DE82-4235-8E4E-3027CA7373D5}" srcOrd="2" destOrd="0" presId="urn:microsoft.com/office/officeart/2005/8/layout/venn1"/>
    <dgm:cxn modelId="{BFAE5877-77B5-48A1-9489-3FB43156322D}" type="presParOf" srcId="{D130F394-6A2F-42F6-B026-8C160C3DAFD8}" destId="{BA21302E-FE62-471D-B1CC-EB70E33F5355}" srcOrd="3" destOrd="0" presId="urn:microsoft.com/office/officeart/2005/8/layout/venn1"/>
    <dgm:cxn modelId="{9847C5C1-F197-4415-851A-8C61DE3A3064}" type="presParOf" srcId="{D130F394-6A2F-42F6-B026-8C160C3DAFD8}" destId="{8EBBDAA5-BF8B-4C1C-A27F-4B130AE993DB}" srcOrd="4" destOrd="0" presId="urn:microsoft.com/office/officeart/2005/8/layout/venn1"/>
    <dgm:cxn modelId="{1425F316-A057-4C94-9DB0-6A3405348156}" type="presParOf" srcId="{D130F394-6A2F-42F6-B026-8C160C3DAFD8}" destId="{A6671B32-589F-4C5E-B758-757A2FEFAD19}" srcOrd="5" destOrd="0" presId="urn:microsoft.com/office/officeart/2005/8/layout/venn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xmlns="" id="{6BC8F8CD-94C5-7348-846C-F3C0AF333CC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ru-RU"/>
          </a:p>
        </p:txBody>
      </p:sp>
      <p:sp>
        <p:nvSpPr>
          <p:cNvPr id="3" name="Дата 2">
            <a:extLst>
              <a:ext uri="{FF2B5EF4-FFF2-40B4-BE49-F238E27FC236}">
                <a16:creationId xmlns:a16="http://schemas.microsoft.com/office/drawing/2014/main" xmlns="" id="{DD5DFF6D-7E3A-7543-8608-8A05D515E12F}"/>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A925F095-5188-504E-836C-6B8F48EC8719}" type="datetimeFigureOut">
              <a:rPr lang="ru-RU"/>
              <a:pPr>
                <a:defRPr/>
              </a:pPr>
              <a:t>09.12.2020</a:t>
            </a:fld>
            <a:endParaRPr lang="ru-RU"/>
          </a:p>
        </p:txBody>
      </p:sp>
      <p:sp>
        <p:nvSpPr>
          <p:cNvPr id="4" name="Образ слайда 3">
            <a:extLst>
              <a:ext uri="{FF2B5EF4-FFF2-40B4-BE49-F238E27FC236}">
                <a16:creationId xmlns:a16="http://schemas.microsoft.com/office/drawing/2014/main" xmlns="" id="{85C72EA1-8FC9-2A43-85FD-4A6B21BF520B}"/>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a:extLst>
              <a:ext uri="{FF2B5EF4-FFF2-40B4-BE49-F238E27FC236}">
                <a16:creationId xmlns:a16="http://schemas.microsoft.com/office/drawing/2014/main" xmlns="" id="{7EC7F894-2150-8541-93C1-D0923DBE3867}"/>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noProof="0"/>
              <a:t>Образец текста
Второй уровень
Третий уровень
Четвертый уровень
Пятый уровень</a:t>
            </a:r>
          </a:p>
        </p:txBody>
      </p:sp>
      <p:sp>
        <p:nvSpPr>
          <p:cNvPr id="6" name="Нижний колонтитул 5">
            <a:extLst>
              <a:ext uri="{FF2B5EF4-FFF2-40B4-BE49-F238E27FC236}">
                <a16:creationId xmlns:a16="http://schemas.microsoft.com/office/drawing/2014/main" xmlns="" id="{DF87E567-E4CF-C64A-8E8D-1668F1CF8B9E}"/>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ru-RU"/>
          </a:p>
        </p:txBody>
      </p:sp>
      <p:sp>
        <p:nvSpPr>
          <p:cNvPr id="7" name="Номер слайда 6">
            <a:extLst>
              <a:ext uri="{FF2B5EF4-FFF2-40B4-BE49-F238E27FC236}">
                <a16:creationId xmlns:a16="http://schemas.microsoft.com/office/drawing/2014/main" xmlns="" id="{5C9F1CEA-FBAD-5040-8C3C-06F201F09894}"/>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D50C697C-45C2-1141-B4E7-7860A2909E95}"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742950" indent="-285750" algn="l" rtl="0" eaLnBrk="0" fontAlgn="base" hangingPunct="0">
      <a:spcBef>
        <a:spcPct val="30000"/>
      </a:spcBef>
      <a:spcAft>
        <a:spcPct val="0"/>
      </a:spcAft>
      <a:defRPr sz="1200" kern="1200">
        <a:solidFill>
          <a:schemeClr val="tx1"/>
        </a:solidFill>
        <a:latin typeface="+mn-lt"/>
        <a:ea typeface="+mn-ea"/>
        <a:cs typeface="+mn-cs"/>
      </a:defRPr>
    </a:lvl2pPr>
    <a:lvl3pPr marL="1143000" indent="-228600" algn="l" rtl="0" eaLnBrk="0" fontAlgn="base" hangingPunct="0">
      <a:spcBef>
        <a:spcPct val="30000"/>
      </a:spcBef>
      <a:spcAft>
        <a:spcPct val="0"/>
      </a:spcAft>
      <a:defRPr sz="1200" kern="1200">
        <a:solidFill>
          <a:schemeClr val="tx1"/>
        </a:solidFill>
        <a:latin typeface="+mn-lt"/>
        <a:ea typeface="+mn-ea"/>
        <a:cs typeface="+mn-cs"/>
      </a:defRPr>
    </a:lvl3pPr>
    <a:lvl4pPr marL="1600200" indent="-228600" algn="l" rtl="0" eaLnBrk="0" fontAlgn="base" hangingPunct="0">
      <a:spcBef>
        <a:spcPct val="30000"/>
      </a:spcBef>
      <a:spcAft>
        <a:spcPct val="0"/>
      </a:spcAft>
      <a:defRPr sz="1200" kern="1200">
        <a:solidFill>
          <a:schemeClr val="tx1"/>
        </a:solidFill>
        <a:latin typeface="+mn-lt"/>
        <a:ea typeface="+mn-ea"/>
        <a:cs typeface="+mn-cs"/>
      </a:defRPr>
    </a:lvl4pPr>
    <a:lvl5pPr marL="2057400" indent="-2286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xmlns="" id="{050929FC-B577-4BDC-8E19-833C9D2B27AA}"/>
              </a:ext>
            </a:extLst>
          </p:cNvPr>
          <p:cNvPicPr>
            <a:picLocks noChangeAspect="1"/>
          </p:cNvPicPr>
          <p:nvPr userDrawn="1"/>
        </p:nvPicPr>
        <p:blipFill rotWithShape="1">
          <a:blip r:embed="rId2" cstate="print"/>
          <a:srcRect l="49027"/>
          <a:stretch/>
        </p:blipFill>
        <p:spPr>
          <a:xfrm>
            <a:off x="6903076" y="0"/>
            <a:ext cx="5288924" cy="1643974"/>
          </a:xfrm>
          <a:prstGeom prst="rect">
            <a:avLst/>
          </a:prstGeom>
        </p:spPr>
      </p:pic>
      <p:pic>
        <p:nvPicPr>
          <p:cNvPr id="4" name="Picture 5">
            <a:extLst>
              <a:ext uri="{FF2B5EF4-FFF2-40B4-BE49-F238E27FC236}">
                <a16:creationId xmlns:a16="http://schemas.microsoft.com/office/drawing/2014/main" xmlns="" id="{7952A4FE-CCFA-474F-8BD5-49ED81990579}"/>
              </a:ext>
            </a:extLst>
          </p:cNvPr>
          <p:cNvPicPr>
            <a:picLocks noChangeAspect="1"/>
          </p:cNvPicPr>
          <p:nvPr userDrawn="1"/>
        </p:nvPicPr>
        <p:blipFill>
          <a:blip r:embed="rId3" cstate="print"/>
          <a:stretch>
            <a:fillRect/>
          </a:stretch>
        </p:blipFill>
        <p:spPr>
          <a:xfrm>
            <a:off x="551384" y="620688"/>
            <a:ext cx="1319405" cy="468684"/>
          </a:xfrm>
          <a:prstGeom prst="rect">
            <a:avLst/>
          </a:prstGeom>
        </p:spPr>
      </p:pic>
      <p:cxnSp>
        <p:nvCxnSpPr>
          <p:cNvPr id="6" name="Straight Connector 9">
            <a:extLst>
              <a:ext uri="{FF2B5EF4-FFF2-40B4-BE49-F238E27FC236}">
                <a16:creationId xmlns:a16="http://schemas.microsoft.com/office/drawing/2014/main" xmlns="" id="{6EA18AD4-5683-4FDD-8577-586E69EA0FD6}"/>
              </a:ext>
            </a:extLst>
          </p:cNvPr>
          <p:cNvCxnSpPr>
            <a:cxnSpLocks/>
          </p:cNvCxnSpPr>
          <p:nvPr userDrawn="1"/>
        </p:nvCxnSpPr>
        <p:spPr>
          <a:xfrm>
            <a:off x="6354240" y="0"/>
            <a:ext cx="0" cy="1124744"/>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12">
            <a:extLst>
              <a:ext uri="{FF2B5EF4-FFF2-40B4-BE49-F238E27FC236}">
                <a16:creationId xmlns:a16="http://schemas.microsoft.com/office/drawing/2014/main" xmlns="" id="{10E11E89-6D5E-4B5F-8387-14DD8B6B056A}"/>
              </a:ext>
            </a:extLst>
          </p:cNvPr>
          <p:cNvCxnSpPr>
            <a:cxnSpLocks/>
          </p:cNvCxnSpPr>
          <p:nvPr userDrawn="1"/>
        </p:nvCxnSpPr>
        <p:spPr>
          <a:xfrm>
            <a:off x="2132357" y="0"/>
            <a:ext cx="0" cy="1124744"/>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3">
            <a:extLst>
              <a:ext uri="{FF2B5EF4-FFF2-40B4-BE49-F238E27FC236}">
                <a16:creationId xmlns:a16="http://schemas.microsoft.com/office/drawing/2014/main" xmlns="" id="{45F112FA-7E01-4BD6-AFFF-B9FE55022DE7}"/>
              </a:ext>
            </a:extLst>
          </p:cNvPr>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297259" y="79658"/>
            <a:ext cx="1458438" cy="4117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Рисунок 13" descr="Изображение выглядит как игра&#10;&#10;Автоматически созданное описание">
            <a:extLst>
              <a:ext uri="{FF2B5EF4-FFF2-40B4-BE49-F238E27FC236}">
                <a16:creationId xmlns:a16="http://schemas.microsoft.com/office/drawing/2014/main" xmlns="" id="{6A855565-2F22-4FFF-9ADA-0F4AE7927F9D}"/>
              </a:ext>
            </a:extLst>
          </p:cNvPr>
          <p:cNvPicPr>
            <a:picLocks noChangeAspect="1"/>
          </p:cNvPicPr>
          <p:nvPr userDrawn="1"/>
        </p:nvPicPr>
        <p:blipFill rotWithShape="1">
          <a:blip r:embed="rId5" cstate="print"/>
          <a:srcRect t="27323" r="13513" b="29172"/>
          <a:stretch/>
        </p:blipFill>
        <p:spPr>
          <a:xfrm>
            <a:off x="6168008" y="188640"/>
            <a:ext cx="1193017" cy="776610"/>
          </a:xfrm>
          <a:prstGeom prst="rect">
            <a:avLst/>
          </a:prstGeom>
        </p:spPr>
      </p:pic>
      <p:sp>
        <p:nvSpPr>
          <p:cNvPr id="16" name="TextBox 15">
            <a:extLst>
              <a:ext uri="{FF2B5EF4-FFF2-40B4-BE49-F238E27FC236}">
                <a16:creationId xmlns:a16="http://schemas.microsoft.com/office/drawing/2014/main" xmlns="" id="{2F76BF07-F06F-4677-BA4B-46B79273F364}"/>
              </a:ext>
            </a:extLst>
          </p:cNvPr>
          <p:cNvSpPr txBox="1"/>
          <p:nvPr userDrawn="1"/>
        </p:nvSpPr>
        <p:spPr>
          <a:xfrm>
            <a:off x="2085990" y="491382"/>
            <a:ext cx="4298041" cy="523220"/>
          </a:xfrm>
          <a:prstGeom prst="rect">
            <a:avLst/>
          </a:prstGeom>
          <a:noFill/>
        </p:spPr>
        <p:txBody>
          <a:bodyPr wrap="square" rtlCol="0">
            <a:spAutoFit/>
          </a:bodyPr>
          <a:lstStyle/>
          <a:p>
            <a:r>
              <a:rPr lang="ru-RU" sz="1400" b="1" dirty="0">
                <a:solidFill>
                  <a:srgbClr val="455988"/>
                </a:solidFill>
                <a:latin typeface="Helvetica" pitchFamily="2" charset="0"/>
              </a:rPr>
              <a:t>ОСНОВЫ СОЦИАЛЬНОГО ПРОЕКТИРОВАНИЯ В ОБЛАСТИ НАЦИОНАЛЬНОЙ ПОЛИТИКИ РФ</a:t>
            </a:r>
          </a:p>
        </p:txBody>
      </p:sp>
    </p:spTree>
    <p:extLst>
      <p:ext uri="{BB962C8B-B14F-4D97-AF65-F5344CB8AC3E}">
        <p14:creationId xmlns:p14="http://schemas.microsoft.com/office/powerpoint/2010/main" xmlns="" val="14792861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02A2CE58-1D03-3945-AE79-7DA12418D55D}"/>
              </a:ext>
            </a:extLst>
          </p:cNvPr>
          <p:cNvSpPr>
            <a:spLocks noGrp="1"/>
          </p:cNvSpPr>
          <p:nvPr>
            <p:ph type="dt" sz="half" idx="10"/>
          </p:nvPr>
        </p:nvSpPr>
        <p:spPr>
          <a:xfrm>
            <a:off x="609600" y="6356351"/>
            <a:ext cx="2844800" cy="365125"/>
          </a:xfrm>
          <a:prstGeom prst="rect">
            <a:avLst/>
          </a:prstGeom>
        </p:spPr>
        <p:txBody>
          <a:bodyPr/>
          <a:lstStyle>
            <a:lvl1pPr eaLnBrk="1" fontAlgn="auto" hangingPunct="1">
              <a:spcBef>
                <a:spcPts val="0"/>
              </a:spcBef>
              <a:spcAft>
                <a:spcPts val="0"/>
              </a:spcAft>
              <a:defRPr>
                <a:latin typeface="+mn-lt"/>
              </a:defRPr>
            </a:lvl1pPr>
          </a:lstStyle>
          <a:p>
            <a:pPr>
              <a:defRPr/>
            </a:pPr>
            <a:fld id="{FC8DD888-3561-1A4B-B6C0-926991D7B366}" type="datetimeFigureOut">
              <a:rPr lang="ru-RU"/>
              <a:pPr>
                <a:defRPr/>
              </a:pPr>
              <a:t>09.12.2020</a:t>
            </a:fld>
            <a:endParaRPr lang="ru-RU"/>
          </a:p>
        </p:txBody>
      </p:sp>
      <p:sp>
        <p:nvSpPr>
          <p:cNvPr id="3" name="Нижний колонтитул 2">
            <a:extLst>
              <a:ext uri="{FF2B5EF4-FFF2-40B4-BE49-F238E27FC236}">
                <a16:creationId xmlns:a16="http://schemas.microsoft.com/office/drawing/2014/main" xmlns="" id="{66DD0B95-391F-8442-827F-A886482BA25F}"/>
              </a:ext>
            </a:extLst>
          </p:cNvPr>
          <p:cNvSpPr>
            <a:spLocks noGrp="1"/>
          </p:cNvSpPr>
          <p:nvPr>
            <p:ph type="ftr" sz="quarter" idx="11"/>
          </p:nvPr>
        </p:nvSpPr>
        <p:spPr>
          <a:xfrm>
            <a:off x="4165600" y="6356351"/>
            <a:ext cx="3860800" cy="365125"/>
          </a:xfrm>
          <a:prstGeom prst="rect">
            <a:avLst/>
          </a:prstGeom>
        </p:spPr>
        <p:txBody>
          <a:bodyPr/>
          <a:lstStyle>
            <a:lvl1pPr eaLnBrk="1" fontAlgn="auto" hangingPunct="1">
              <a:spcBef>
                <a:spcPts val="0"/>
              </a:spcBef>
              <a:spcAft>
                <a:spcPts val="0"/>
              </a:spcAft>
              <a:defRPr>
                <a:latin typeface="+mn-lt"/>
              </a:defRPr>
            </a:lvl1pPr>
          </a:lstStyle>
          <a:p>
            <a:pPr>
              <a:defRPr/>
            </a:pPr>
            <a:endParaRPr lang="ru-RU"/>
          </a:p>
        </p:txBody>
      </p:sp>
      <p:sp>
        <p:nvSpPr>
          <p:cNvPr id="4" name="Номер слайда 3">
            <a:extLst>
              <a:ext uri="{FF2B5EF4-FFF2-40B4-BE49-F238E27FC236}">
                <a16:creationId xmlns:a16="http://schemas.microsoft.com/office/drawing/2014/main" xmlns="" id="{FA408AE2-BED0-DD49-BB5D-819312E67CEF}"/>
              </a:ext>
            </a:extLst>
          </p:cNvPr>
          <p:cNvSpPr>
            <a:spLocks noGrp="1"/>
          </p:cNvSpPr>
          <p:nvPr>
            <p:ph type="sldNum" sz="quarter" idx="12"/>
          </p:nvPr>
        </p:nvSpPr>
        <p:spPr>
          <a:xfrm>
            <a:off x="8737600" y="6356351"/>
            <a:ext cx="2844800" cy="365125"/>
          </a:xfrm>
          <a:prstGeom prst="rect">
            <a:avLst/>
          </a:prstGeom>
        </p:spPr>
        <p:txBody>
          <a:bodyPr/>
          <a:lstStyle>
            <a:lvl1pPr eaLnBrk="1" fontAlgn="auto" hangingPunct="1">
              <a:spcBef>
                <a:spcPts val="0"/>
              </a:spcBef>
              <a:spcAft>
                <a:spcPts val="0"/>
              </a:spcAft>
              <a:defRPr>
                <a:latin typeface="+mn-lt"/>
              </a:defRPr>
            </a:lvl1pPr>
          </a:lstStyle>
          <a:p>
            <a:pPr>
              <a:defRPr/>
            </a:pPr>
            <a:fld id="{48D1A8F0-680D-9545-B697-A8AC8042A508}" type="slidenum">
              <a:rPr lang="ru-RU"/>
              <a:pPr>
                <a:defRPr/>
              </a:pPr>
              <a:t>‹#›</a:t>
            </a:fld>
            <a:endParaRPr lang="ru-RU"/>
          </a:p>
        </p:txBody>
      </p:sp>
      <p:pic>
        <p:nvPicPr>
          <p:cNvPr id="5" name="Picture 4">
            <a:extLst>
              <a:ext uri="{FF2B5EF4-FFF2-40B4-BE49-F238E27FC236}">
                <a16:creationId xmlns:a16="http://schemas.microsoft.com/office/drawing/2014/main" xmlns="" id="{236B8DBA-44FE-4253-9095-64D149E89B95}"/>
              </a:ext>
            </a:extLst>
          </p:cNvPr>
          <p:cNvPicPr>
            <a:picLocks noChangeAspect="1"/>
          </p:cNvPicPr>
          <p:nvPr userDrawn="1"/>
        </p:nvPicPr>
        <p:blipFill rotWithShape="1">
          <a:blip r:embed="rId2" cstate="print"/>
          <a:srcRect l="49027"/>
          <a:stretch/>
        </p:blipFill>
        <p:spPr>
          <a:xfrm>
            <a:off x="6903076" y="0"/>
            <a:ext cx="5288924" cy="1643974"/>
          </a:xfrm>
          <a:prstGeom prst="rect">
            <a:avLst/>
          </a:prstGeom>
        </p:spPr>
      </p:pic>
      <p:pic>
        <p:nvPicPr>
          <p:cNvPr id="6" name="Picture 5">
            <a:extLst>
              <a:ext uri="{FF2B5EF4-FFF2-40B4-BE49-F238E27FC236}">
                <a16:creationId xmlns:a16="http://schemas.microsoft.com/office/drawing/2014/main" xmlns="" id="{A8A5B4CC-E21B-4691-B7F5-944FC97C29D4}"/>
              </a:ext>
            </a:extLst>
          </p:cNvPr>
          <p:cNvPicPr>
            <a:picLocks noChangeAspect="1"/>
          </p:cNvPicPr>
          <p:nvPr userDrawn="1"/>
        </p:nvPicPr>
        <p:blipFill>
          <a:blip r:embed="rId3" cstate="print"/>
          <a:stretch>
            <a:fillRect/>
          </a:stretch>
        </p:blipFill>
        <p:spPr>
          <a:xfrm>
            <a:off x="456115" y="620688"/>
            <a:ext cx="1319405" cy="468684"/>
          </a:xfrm>
          <a:prstGeom prst="rect">
            <a:avLst/>
          </a:prstGeom>
        </p:spPr>
      </p:pic>
      <p:cxnSp>
        <p:nvCxnSpPr>
          <p:cNvPr id="7" name="Straight Connector 9">
            <a:extLst>
              <a:ext uri="{FF2B5EF4-FFF2-40B4-BE49-F238E27FC236}">
                <a16:creationId xmlns:a16="http://schemas.microsoft.com/office/drawing/2014/main" xmlns="" id="{618B65F4-0D3D-41FE-97E3-D957E02277B6}"/>
              </a:ext>
            </a:extLst>
          </p:cNvPr>
          <p:cNvCxnSpPr>
            <a:cxnSpLocks/>
          </p:cNvCxnSpPr>
          <p:nvPr userDrawn="1"/>
        </p:nvCxnSpPr>
        <p:spPr>
          <a:xfrm>
            <a:off x="6354240" y="0"/>
            <a:ext cx="0" cy="1124744"/>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12">
            <a:extLst>
              <a:ext uri="{FF2B5EF4-FFF2-40B4-BE49-F238E27FC236}">
                <a16:creationId xmlns:a16="http://schemas.microsoft.com/office/drawing/2014/main" xmlns="" id="{E609CE6C-B78B-451F-9C49-80EF28425A89}"/>
              </a:ext>
            </a:extLst>
          </p:cNvPr>
          <p:cNvCxnSpPr>
            <a:cxnSpLocks/>
          </p:cNvCxnSpPr>
          <p:nvPr userDrawn="1"/>
        </p:nvCxnSpPr>
        <p:spPr>
          <a:xfrm>
            <a:off x="2132357" y="0"/>
            <a:ext cx="0" cy="1124744"/>
          </a:xfrm>
          <a:prstGeom prst="line">
            <a:avLst/>
          </a:prstGeom>
        </p:spPr>
        <p:style>
          <a:lnRef idx="1">
            <a:schemeClr val="accent1"/>
          </a:lnRef>
          <a:fillRef idx="0">
            <a:schemeClr val="accent1"/>
          </a:fillRef>
          <a:effectRef idx="0">
            <a:schemeClr val="accent1"/>
          </a:effectRef>
          <a:fontRef idx="minor">
            <a:schemeClr val="tx1"/>
          </a:fontRef>
        </p:style>
      </p:cxnSp>
      <p:pic>
        <p:nvPicPr>
          <p:cNvPr id="9" name="Picture 3">
            <a:extLst>
              <a:ext uri="{FF2B5EF4-FFF2-40B4-BE49-F238E27FC236}">
                <a16:creationId xmlns:a16="http://schemas.microsoft.com/office/drawing/2014/main" xmlns="" id="{8A1CF251-66ED-4418-A109-283ECE8B0103}"/>
              </a:ext>
            </a:extLst>
          </p:cNvPr>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297259" y="79658"/>
            <a:ext cx="1458438" cy="4117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Рисунок 9" descr="Изображение выглядит как игра&#10;&#10;Автоматически созданное описание">
            <a:extLst>
              <a:ext uri="{FF2B5EF4-FFF2-40B4-BE49-F238E27FC236}">
                <a16:creationId xmlns:a16="http://schemas.microsoft.com/office/drawing/2014/main" xmlns="" id="{CF4B6C9B-47E5-40A4-87B8-9BE4C99481DD}"/>
              </a:ext>
            </a:extLst>
          </p:cNvPr>
          <p:cNvPicPr>
            <a:picLocks noChangeAspect="1"/>
          </p:cNvPicPr>
          <p:nvPr userDrawn="1"/>
        </p:nvPicPr>
        <p:blipFill rotWithShape="1">
          <a:blip r:embed="rId5" cstate="print"/>
          <a:srcRect t="27323" r="13513" b="29172"/>
          <a:stretch/>
        </p:blipFill>
        <p:spPr>
          <a:xfrm>
            <a:off x="6168008" y="188640"/>
            <a:ext cx="1193017" cy="776610"/>
          </a:xfrm>
          <a:prstGeom prst="rect">
            <a:avLst/>
          </a:prstGeom>
        </p:spPr>
      </p:pic>
      <p:sp>
        <p:nvSpPr>
          <p:cNvPr id="11" name="TextBox 10">
            <a:extLst>
              <a:ext uri="{FF2B5EF4-FFF2-40B4-BE49-F238E27FC236}">
                <a16:creationId xmlns:a16="http://schemas.microsoft.com/office/drawing/2014/main" xmlns="" id="{5F4ADA39-2AB3-4271-9F66-397B2552C722}"/>
              </a:ext>
            </a:extLst>
          </p:cNvPr>
          <p:cNvSpPr txBox="1"/>
          <p:nvPr userDrawn="1"/>
        </p:nvSpPr>
        <p:spPr>
          <a:xfrm>
            <a:off x="2085990" y="491382"/>
            <a:ext cx="4298041" cy="523220"/>
          </a:xfrm>
          <a:prstGeom prst="rect">
            <a:avLst/>
          </a:prstGeom>
          <a:noFill/>
        </p:spPr>
        <p:txBody>
          <a:bodyPr wrap="square" rtlCol="0">
            <a:spAutoFit/>
          </a:bodyPr>
          <a:lstStyle/>
          <a:p>
            <a:r>
              <a:rPr lang="ru-RU" sz="1400" b="1" dirty="0">
                <a:solidFill>
                  <a:srgbClr val="455988"/>
                </a:solidFill>
                <a:latin typeface="Helvetica" pitchFamily="2" charset="0"/>
              </a:rPr>
              <a:t>ОСНОВЫ СОЦИАЛЬНОГО ПРОЕКТИРОВАНИЯ В ОБЛАСТИ НАЦИОНАЛЬНОЙ ПОЛИТИКИ РФ</a:t>
            </a:r>
          </a:p>
        </p:txBody>
      </p:sp>
    </p:spTree>
    <p:extLst>
      <p:ext uri="{BB962C8B-B14F-4D97-AF65-F5344CB8AC3E}">
        <p14:creationId xmlns:p14="http://schemas.microsoft.com/office/powerpoint/2010/main" xmlns="" val="1575263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Заголовок и объект">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xmlns="" id="{AB9443AA-708F-4E8B-8AA2-A99D64E8DA1C}"/>
              </a:ext>
            </a:extLst>
          </p:cNvPr>
          <p:cNvPicPr>
            <a:picLocks noChangeAspect="1"/>
          </p:cNvPicPr>
          <p:nvPr userDrawn="1"/>
        </p:nvPicPr>
        <p:blipFill rotWithShape="1">
          <a:blip r:embed="rId2" cstate="print"/>
          <a:srcRect l="49027"/>
          <a:stretch/>
        </p:blipFill>
        <p:spPr>
          <a:xfrm>
            <a:off x="6903076" y="0"/>
            <a:ext cx="5288924" cy="1643974"/>
          </a:xfrm>
          <a:prstGeom prst="rect">
            <a:avLst/>
          </a:prstGeom>
        </p:spPr>
      </p:pic>
      <p:pic>
        <p:nvPicPr>
          <p:cNvPr id="3" name="Picture 5">
            <a:extLst>
              <a:ext uri="{FF2B5EF4-FFF2-40B4-BE49-F238E27FC236}">
                <a16:creationId xmlns:a16="http://schemas.microsoft.com/office/drawing/2014/main" xmlns="" id="{EC883563-7B48-4BF2-A116-1402E7C80113}"/>
              </a:ext>
            </a:extLst>
          </p:cNvPr>
          <p:cNvPicPr>
            <a:picLocks noChangeAspect="1"/>
          </p:cNvPicPr>
          <p:nvPr userDrawn="1"/>
        </p:nvPicPr>
        <p:blipFill>
          <a:blip r:embed="rId3" cstate="print"/>
          <a:stretch>
            <a:fillRect/>
          </a:stretch>
        </p:blipFill>
        <p:spPr>
          <a:xfrm>
            <a:off x="551384" y="620688"/>
            <a:ext cx="1319405" cy="468684"/>
          </a:xfrm>
          <a:prstGeom prst="rect">
            <a:avLst/>
          </a:prstGeom>
        </p:spPr>
      </p:pic>
      <p:cxnSp>
        <p:nvCxnSpPr>
          <p:cNvPr id="4" name="Straight Connector 9">
            <a:extLst>
              <a:ext uri="{FF2B5EF4-FFF2-40B4-BE49-F238E27FC236}">
                <a16:creationId xmlns:a16="http://schemas.microsoft.com/office/drawing/2014/main" xmlns="" id="{7B5179A4-4D95-478F-8F4D-5FFD7B15B9BB}"/>
              </a:ext>
            </a:extLst>
          </p:cNvPr>
          <p:cNvCxnSpPr>
            <a:cxnSpLocks/>
          </p:cNvCxnSpPr>
          <p:nvPr userDrawn="1"/>
        </p:nvCxnSpPr>
        <p:spPr>
          <a:xfrm>
            <a:off x="6354240" y="0"/>
            <a:ext cx="0" cy="1124744"/>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12">
            <a:extLst>
              <a:ext uri="{FF2B5EF4-FFF2-40B4-BE49-F238E27FC236}">
                <a16:creationId xmlns:a16="http://schemas.microsoft.com/office/drawing/2014/main" xmlns="" id="{6E9BBFB3-7CD0-4D64-9EAA-C2EAFB2638EB}"/>
              </a:ext>
            </a:extLst>
          </p:cNvPr>
          <p:cNvCxnSpPr>
            <a:cxnSpLocks/>
          </p:cNvCxnSpPr>
          <p:nvPr userDrawn="1"/>
        </p:nvCxnSpPr>
        <p:spPr>
          <a:xfrm>
            <a:off x="2132357" y="0"/>
            <a:ext cx="0" cy="1124744"/>
          </a:xfrm>
          <a:prstGeom prst="line">
            <a:avLst/>
          </a:prstGeom>
        </p:spPr>
        <p:style>
          <a:lnRef idx="1">
            <a:schemeClr val="accent1"/>
          </a:lnRef>
          <a:fillRef idx="0">
            <a:schemeClr val="accent1"/>
          </a:fillRef>
          <a:effectRef idx="0">
            <a:schemeClr val="accent1"/>
          </a:effectRef>
          <a:fontRef idx="minor">
            <a:schemeClr val="tx1"/>
          </a:fontRef>
        </p:style>
      </p:cxnSp>
      <p:pic>
        <p:nvPicPr>
          <p:cNvPr id="6" name="Picture 3">
            <a:extLst>
              <a:ext uri="{FF2B5EF4-FFF2-40B4-BE49-F238E27FC236}">
                <a16:creationId xmlns:a16="http://schemas.microsoft.com/office/drawing/2014/main" xmlns="" id="{A5F763BE-B74E-4B3F-A216-E670943A0464}"/>
              </a:ext>
            </a:extLst>
          </p:cNvPr>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297259" y="79658"/>
            <a:ext cx="1458438" cy="4117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Рисунок 6" descr="Изображение выглядит как игра&#10;&#10;Автоматически созданное описание">
            <a:extLst>
              <a:ext uri="{FF2B5EF4-FFF2-40B4-BE49-F238E27FC236}">
                <a16:creationId xmlns:a16="http://schemas.microsoft.com/office/drawing/2014/main" xmlns="" id="{F2FE3848-EE3A-4D60-886F-1FF959157CCA}"/>
              </a:ext>
            </a:extLst>
          </p:cNvPr>
          <p:cNvPicPr>
            <a:picLocks noChangeAspect="1"/>
          </p:cNvPicPr>
          <p:nvPr userDrawn="1"/>
        </p:nvPicPr>
        <p:blipFill rotWithShape="1">
          <a:blip r:embed="rId5" cstate="print"/>
          <a:srcRect t="27323" r="13513" b="29172"/>
          <a:stretch/>
        </p:blipFill>
        <p:spPr>
          <a:xfrm>
            <a:off x="6168008" y="188640"/>
            <a:ext cx="1193017" cy="776610"/>
          </a:xfrm>
          <a:prstGeom prst="rect">
            <a:avLst/>
          </a:prstGeom>
        </p:spPr>
      </p:pic>
      <p:sp>
        <p:nvSpPr>
          <p:cNvPr id="8" name="TextBox 7">
            <a:extLst>
              <a:ext uri="{FF2B5EF4-FFF2-40B4-BE49-F238E27FC236}">
                <a16:creationId xmlns:a16="http://schemas.microsoft.com/office/drawing/2014/main" xmlns="" id="{0E64B68A-EDC6-4921-AC92-B0C0C73AF235}"/>
              </a:ext>
            </a:extLst>
          </p:cNvPr>
          <p:cNvSpPr txBox="1"/>
          <p:nvPr userDrawn="1"/>
        </p:nvSpPr>
        <p:spPr>
          <a:xfrm>
            <a:off x="2085990" y="491382"/>
            <a:ext cx="4298041" cy="523220"/>
          </a:xfrm>
          <a:prstGeom prst="rect">
            <a:avLst/>
          </a:prstGeom>
          <a:noFill/>
        </p:spPr>
        <p:txBody>
          <a:bodyPr wrap="square" rtlCol="0">
            <a:spAutoFit/>
          </a:bodyPr>
          <a:lstStyle/>
          <a:p>
            <a:r>
              <a:rPr lang="ru-RU" sz="1400" b="1" dirty="0">
                <a:solidFill>
                  <a:srgbClr val="455988"/>
                </a:solidFill>
                <a:latin typeface="Helvetica" pitchFamily="2" charset="0"/>
              </a:rPr>
              <a:t>ОСНОВЫ СОЦИАЛЬНОГО ПРОЕКТИРОВАНИЯ В ОБЛАСТИ НАЦИОНАЛЬНОЙ ПОЛИТИКИ РФ</a:t>
            </a:r>
          </a:p>
        </p:txBody>
      </p:sp>
    </p:spTree>
    <p:extLst>
      <p:ext uri="{BB962C8B-B14F-4D97-AF65-F5344CB8AC3E}">
        <p14:creationId xmlns:p14="http://schemas.microsoft.com/office/powerpoint/2010/main" xmlns="" val="3509175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Заголовок и объект">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xmlns="" id="{C075BA33-E67E-4534-8EE5-E71F7849213E}"/>
              </a:ext>
            </a:extLst>
          </p:cNvPr>
          <p:cNvPicPr>
            <a:picLocks noChangeAspect="1"/>
          </p:cNvPicPr>
          <p:nvPr userDrawn="1"/>
        </p:nvPicPr>
        <p:blipFill rotWithShape="1">
          <a:blip r:embed="rId2" cstate="print"/>
          <a:srcRect l="49027"/>
          <a:stretch/>
        </p:blipFill>
        <p:spPr>
          <a:xfrm>
            <a:off x="6903076" y="0"/>
            <a:ext cx="5288924" cy="1643974"/>
          </a:xfrm>
          <a:prstGeom prst="rect">
            <a:avLst/>
          </a:prstGeom>
        </p:spPr>
      </p:pic>
      <p:pic>
        <p:nvPicPr>
          <p:cNvPr id="3" name="Picture 5">
            <a:extLst>
              <a:ext uri="{FF2B5EF4-FFF2-40B4-BE49-F238E27FC236}">
                <a16:creationId xmlns:a16="http://schemas.microsoft.com/office/drawing/2014/main" xmlns="" id="{ACC86642-257F-4210-B3F3-84CA79ADD1DE}"/>
              </a:ext>
            </a:extLst>
          </p:cNvPr>
          <p:cNvPicPr>
            <a:picLocks noChangeAspect="1"/>
          </p:cNvPicPr>
          <p:nvPr userDrawn="1"/>
        </p:nvPicPr>
        <p:blipFill>
          <a:blip r:embed="rId3" cstate="print"/>
          <a:stretch>
            <a:fillRect/>
          </a:stretch>
        </p:blipFill>
        <p:spPr>
          <a:xfrm>
            <a:off x="551384" y="620688"/>
            <a:ext cx="1319405" cy="468684"/>
          </a:xfrm>
          <a:prstGeom prst="rect">
            <a:avLst/>
          </a:prstGeom>
        </p:spPr>
      </p:pic>
      <p:cxnSp>
        <p:nvCxnSpPr>
          <p:cNvPr id="4" name="Straight Connector 9">
            <a:extLst>
              <a:ext uri="{FF2B5EF4-FFF2-40B4-BE49-F238E27FC236}">
                <a16:creationId xmlns:a16="http://schemas.microsoft.com/office/drawing/2014/main" xmlns="" id="{869086A4-41B1-4DF3-8364-30A7A7B167CE}"/>
              </a:ext>
            </a:extLst>
          </p:cNvPr>
          <p:cNvCxnSpPr>
            <a:cxnSpLocks/>
          </p:cNvCxnSpPr>
          <p:nvPr userDrawn="1"/>
        </p:nvCxnSpPr>
        <p:spPr>
          <a:xfrm>
            <a:off x="6354240" y="0"/>
            <a:ext cx="0" cy="1124744"/>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12">
            <a:extLst>
              <a:ext uri="{FF2B5EF4-FFF2-40B4-BE49-F238E27FC236}">
                <a16:creationId xmlns:a16="http://schemas.microsoft.com/office/drawing/2014/main" xmlns="" id="{AD446BE5-7D31-4A8E-B33C-579A257AF5A2}"/>
              </a:ext>
            </a:extLst>
          </p:cNvPr>
          <p:cNvCxnSpPr>
            <a:cxnSpLocks/>
          </p:cNvCxnSpPr>
          <p:nvPr userDrawn="1"/>
        </p:nvCxnSpPr>
        <p:spPr>
          <a:xfrm>
            <a:off x="2132357" y="0"/>
            <a:ext cx="0" cy="1124744"/>
          </a:xfrm>
          <a:prstGeom prst="line">
            <a:avLst/>
          </a:prstGeom>
        </p:spPr>
        <p:style>
          <a:lnRef idx="1">
            <a:schemeClr val="accent1"/>
          </a:lnRef>
          <a:fillRef idx="0">
            <a:schemeClr val="accent1"/>
          </a:fillRef>
          <a:effectRef idx="0">
            <a:schemeClr val="accent1"/>
          </a:effectRef>
          <a:fontRef idx="minor">
            <a:schemeClr val="tx1"/>
          </a:fontRef>
        </p:style>
      </p:cxnSp>
      <p:pic>
        <p:nvPicPr>
          <p:cNvPr id="6" name="Picture 3">
            <a:extLst>
              <a:ext uri="{FF2B5EF4-FFF2-40B4-BE49-F238E27FC236}">
                <a16:creationId xmlns:a16="http://schemas.microsoft.com/office/drawing/2014/main" xmlns="" id="{F13B9C88-F57B-4113-865F-2DB21BB88A50}"/>
              </a:ext>
            </a:extLst>
          </p:cNvPr>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297259" y="79658"/>
            <a:ext cx="1458438" cy="4117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Рисунок 6" descr="Изображение выглядит как игра&#10;&#10;Автоматически созданное описание">
            <a:extLst>
              <a:ext uri="{FF2B5EF4-FFF2-40B4-BE49-F238E27FC236}">
                <a16:creationId xmlns:a16="http://schemas.microsoft.com/office/drawing/2014/main" xmlns="" id="{D54377A0-ADBF-48E7-B140-0CE7580C64A0}"/>
              </a:ext>
            </a:extLst>
          </p:cNvPr>
          <p:cNvPicPr>
            <a:picLocks noChangeAspect="1"/>
          </p:cNvPicPr>
          <p:nvPr userDrawn="1"/>
        </p:nvPicPr>
        <p:blipFill rotWithShape="1">
          <a:blip r:embed="rId5" cstate="print"/>
          <a:srcRect t="27323" r="13513" b="29172"/>
          <a:stretch/>
        </p:blipFill>
        <p:spPr>
          <a:xfrm>
            <a:off x="6164182" y="213219"/>
            <a:ext cx="1193017" cy="776610"/>
          </a:xfrm>
          <a:prstGeom prst="rect">
            <a:avLst/>
          </a:prstGeom>
        </p:spPr>
      </p:pic>
      <p:sp>
        <p:nvSpPr>
          <p:cNvPr id="8" name="TextBox 7">
            <a:extLst>
              <a:ext uri="{FF2B5EF4-FFF2-40B4-BE49-F238E27FC236}">
                <a16:creationId xmlns:a16="http://schemas.microsoft.com/office/drawing/2014/main" xmlns="" id="{8D6F3B14-AB81-4B82-946D-C9DDDFEAB52E}"/>
              </a:ext>
            </a:extLst>
          </p:cNvPr>
          <p:cNvSpPr txBox="1"/>
          <p:nvPr userDrawn="1"/>
        </p:nvSpPr>
        <p:spPr>
          <a:xfrm>
            <a:off x="2085990" y="601524"/>
            <a:ext cx="4298041" cy="523220"/>
          </a:xfrm>
          <a:prstGeom prst="rect">
            <a:avLst/>
          </a:prstGeom>
          <a:noFill/>
        </p:spPr>
        <p:txBody>
          <a:bodyPr wrap="square" rtlCol="0">
            <a:spAutoFit/>
          </a:bodyPr>
          <a:lstStyle/>
          <a:p>
            <a:r>
              <a:rPr lang="ru-RU" sz="1400" b="1" dirty="0">
                <a:solidFill>
                  <a:srgbClr val="455988"/>
                </a:solidFill>
                <a:latin typeface="Helvetica" pitchFamily="2" charset="0"/>
              </a:rPr>
              <a:t>ОСНОВЫ СОЦИАЛЬНОГО ПРОЕКТИРОВАНИЯ В ОБЛАСТИ НАЦИОНАЛЬНОЙ ПОЛИТИКИ РФ</a:t>
            </a:r>
          </a:p>
        </p:txBody>
      </p:sp>
    </p:spTree>
    <p:extLst>
      <p:ext uri="{BB962C8B-B14F-4D97-AF65-F5344CB8AC3E}">
        <p14:creationId xmlns:p14="http://schemas.microsoft.com/office/powerpoint/2010/main" xmlns="" val="4188937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067076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9" r:id="rId1"/>
    <p:sldLayoutId id="2147483695" r:id="rId2"/>
    <p:sldLayoutId id="2147483696" r:id="rId3"/>
    <p:sldLayoutId id="2147483697" r:id="rId4"/>
    <p:sldLayoutId id="2147483698" r:id="rId5"/>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png"/><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gif"/><Relationship Id="rId5" Type="http://schemas.openxmlformats.org/officeDocument/2006/relationships/image" Target="../media/image31.jpeg"/><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8" Type="http://schemas.openxmlformats.org/officeDocument/2006/relationships/image" Target="../media/image44.pn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3.png"/><Relationship Id="rId5" Type="http://schemas.microsoft.com/office/2007/relationships/hdphoto" Target="../media/hdphoto3.wdp"/><Relationship Id="rId4" Type="http://schemas.openxmlformats.org/officeDocument/2006/relationships/image" Target="../media/image42.png"/><Relationship Id="rId9" Type="http://schemas.microsoft.com/office/2007/relationships/hdphoto" Target="../media/hdphoto5.wdp"/></Relationships>
</file>

<file path=ppt/slides/_rels/slide21.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2.tiff"/><Relationship Id="rId5" Type="http://schemas.microsoft.com/office/2007/relationships/hdphoto" Target="../media/hdphoto7.wdp"/><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xmlns="" id="{4F8E654F-9B2E-6145-86A1-53E95C2A52C8}"/>
              </a:ext>
            </a:extLst>
          </p:cNvPr>
          <p:cNvPicPr>
            <a:picLocks noChangeAspect="1"/>
          </p:cNvPicPr>
          <p:nvPr/>
        </p:nvPicPr>
        <p:blipFill>
          <a:blip r:embed="rId2" cstate="print"/>
          <a:stretch>
            <a:fillRect/>
          </a:stretch>
        </p:blipFill>
        <p:spPr>
          <a:xfrm>
            <a:off x="-1" y="1673157"/>
            <a:ext cx="12301681" cy="5184843"/>
          </a:xfrm>
          <a:prstGeom prst="rect">
            <a:avLst/>
          </a:prstGeom>
        </p:spPr>
      </p:pic>
      <p:pic>
        <p:nvPicPr>
          <p:cNvPr id="16" name="Picture 15">
            <a:extLst>
              <a:ext uri="{FF2B5EF4-FFF2-40B4-BE49-F238E27FC236}">
                <a16:creationId xmlns:a16="http://schemas.microsoft.com/office/drawing/2014/main" xmlns="" id="{7CF2CE93-AFF8-7849-B49E-76953C1CB707}"/>
              </a:ext>
            </a:extLst>
          </p:cNvPr>
          <p:cNvPicPr>
            <a:picLocks noChangeAspect="1"/>
          </p:cNvPicPr>
          <p:nvPr/>
        </p:nvPicPr>
        <p:blipFill>
          <a:blip r:embed="rId3" cstate="print"/>
          <a:stretch>
            <a:fillRect/>
          </a:stretch>
        </p:blipFill>
        <p:spPr>
          <a:xfrm>
            <a:off x="5236912" y="1023460"/>
            <a:ext cx="3570187" cy="1268215"/>
          </a:xfrm>
          <a:prstGeom prst="rect">
            <a:avLst/>
          </a:prstGeom>
        </p:spPr>
      </p:pic>
      <p:sp>
        <p:nvSpPr>
          <p:cNvPr id="17" name="TextBox 16">
            <a:extLst>
              <a:ext uri="{FF2B5EF4-FFF2-40B4-BE49-F238E27FC236}">
                <a16:creationId xmlns:a16="http://schemas.microsoft.com/office/drawing/2014/main" xmlns="" id="{766A5F9E-1D33-9D4B-A589-72131716F301}"/>
              </a:ext>
            </a:extLst>
          </p:cNvPr>
          <p:cNvSpPr txBox="1"/>
          <p:nvPr/>
        </p:nvSpPr>
        <p:spPr>
          <a:xfrm>
            <a:off x="5733159" y="2871009"/>
            <a:ext cx="5811142" cy="646331"/>
          </a:xfrm>
          <a:prstGeom prst="rect">
            <a:avLst/>
          </a:prstGeom>
          <a:noFill/>
        </p:spPr>
        <p:txBody>
          <a:bodyPr wrap="square" rtlCol="0">
            <a:spAutoFit/>
          </a:bodyPr>
          <a:lstStyle/>
          <a:p>
            <a:r>
              <a:rPr lang="ru-RU" b="1" dirty="0">
                <a:solidFill>
                  <a:srgbClr val="1D4294"/>
                </a:solidFill>
                <a:latin typeface="Helvetica" pitchFamily="2" charset="0"/>
              </a:rPr>
              <a:t>ОСНОВЫ СОЦИАЛЬНОГО ПРОЕКТИРОВАНИЯ В ОБЛАСТИ НАЦИОНАЛЬНОЙ ПОЛИТИКИ РФ</a:t>
            </a:r>
          </a:p>
        </p:txBody>
      </p:sp>
      <p:sp>
        <p:nvSpPr>
          <p:cNvPr id="5" name="Text Box 23">
            <a:extLst>
              <a:ext uri="{FF2B5EF4-FFF2-40B4-BE49-F238E27FC236}">
                <a16:creationId xmlns:a16="http://schemas.microsoft.com/office/drawing/2014/main" xmlns="" id="{F7B1E275-13F5-4B31-BE3E-EFC62EF8C61F}"/>
              </a:ext>
            </a:extLst>
          </p:cNvPr>
          <p:cNvSpPr txBox="1">
            <a:spLocks noChangeArrowheads="1"/>
          </p:cNvSpPr>
          <p:nvPr/>
        </p:nvSpPr>
        <p:spPr bwMode="auto">
          <a:xfrm>
            <a:off x="8328248" y="3620572"/>
            <a:ext cx="4573588" cy="16927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spcBef>
                <a:spcPct val="50000"/>
              </a:spcBef>
            </a:pPr>
            <a:r>
              <a:rPr lang="ru-RU" altLang="ru-RU" sz="1600" dirty="0">
                <a:latin typeface="Tahoma" panose="020B0604030504040204" pitchFamily="34" charset="0"/>
                <a:cs typeface="Tahoma" panose="020B0604030504040204" pitchFamily="34" charset="0"/>
              </a:rPr>
              <a:t>Директор Центра </a:t>
            </a:r>
            <a:r>
              <a:rPr lang="ru-RU" altLang="ru-RU" sz="1600" dirty="0" err="1">
                <a:latin typeface="Tahoma" panose="020B0604030504040204" pitchFamily="34" charset="0"/>
                <a:cs typeface="Tahoma" panose="020B0604030504040204" pitchFamily="34" charset="0"/>
              </a:rPr>
              <a:t>общеакадемических</a:t>
            </a:r>
            <a:r>
              <a:rPr lang="ru-RU" altLang="ru-RU" sz="1600" dirty="0">
                <a:latin typeface="Tahoma" panose="020B0604030504040204" pitchFamily="34" charset="0"/>
                <a:cs typeface="Tahoma" panose="020B0604030504040204" pitchFamily="34" charset="0"/>
              </a:rPr>
              <a:t> образовательных инициатив </a:t>
            </a:r>
            <a:r>
              <a:rPr lang="ru-RU" altLang="ru-RU" sz="1600" dirty="0" err="1">
                <a:latin typeface="Tahoma" panose="020B0604030504040204" pitchFamily="34" charset="0"/>
                <a:cs typeface="Tahoma" panose="020B0604030504040204" pitchFamily="34" charset="0"/>
              </a:rPr>
              <a:t>РАНХиГС</a:t>
            </a:r>
            <a:r>
              <a:rPr lang="ru-RU" altLang="ru-RU" sz="1600" dirty="0">
                <a:latin typeface="Tahoma" panose="020B0604030504040204" pitchFamily="34" charset="0"/>
                <a:cs typeface="Tahoma" panose="020B0604030504040204" pitchFamily="34" charset="0"/>
              </a:rPr>
              <a:t>,</a:t>
            </a:r>
          </a:p>
          <a:p>
            <a:pPr eaLnBrk="1" hangingPunct="1">
              <a:spcBef>
                <a:spcPct val="50000"/>
              </a:spcBef>
            </a:pPr>
            <a:r>
              <a:rPr lang="ru-RU" altLang="ru-RU" sz="1600" dirty="0">
                <a:latin typeface="Tahoma" panose="020B0604030504040204" pitchFamily="34" charset="0"/>
                <a:cs typeface="Tahoma" panose="020B0604030504040204" pitchFamily="34" charset="0"/>
              </a:rPr>
              <a:t>руководитель Акселератора </a:t>
            </a:r>
            <a:r>
              <a:rPr lang="en-US" altLang="ru-RU" sz="1600" dirty="0">
                <a:latin typeface="Tahoma" panose="020B0604030504040204" pitchFamily="34" charset="0"/>
                <a:cs typeface="Tahoma" panose="020B0604030504040204" pitchFamily="34" charset="0"/>
              </a:rPr>
              <a:t>RAISE,</a:t>
            </a:r>
          </a:p>
          <a:p>
            <a:pPr eaLnBrk="1" hangingPunct="1">
              <a:spcBef>
                <a:spcPct val="50000"/>
              </a:spcBef>
            </a:pPr>
            <a:r>
              <a:rPr lang="ru-RU" altLang="ru-RU" sz="1600" dirty="0" err="1">
                <a:latin typeface="Tahoma" panose="020B0604030504040204" pitchFamily="34" charset="0"/>
                <a:cs typeface="Tahoma" panose="020B0604030504040204" pitchFamily="34" charset="0"/>
              </a:rPr>
              <a:t>к.соц.н</a:t>
            </a:r>
            <a:r>
              <a:rPr lang="ru-RU" altLang="ru-RU" sz="1600" dirty="0">
                <a:latin typeface="Tahoma" panose="020B0604030504040204" pitchFamily="34" charset="0"/>
                <a:cs typeface="Tahoma" panose="020B0604030504040204" pitchFamily="34" charset="0"/>
              </a:rPr>
              <a:t>., доцент</a:t>
            </a:r>
          </a:p>
          <a:p>
            <a:pPr eaLnBrk="1" hangingPunct="1">
              <a:spcBef>
                <a:spcPct val="50000"/>
              </a:spcBef>
            </a:pPr>
            <a:r>
              <a:rPr lang="ru-RU" altLang="ru-RU" sz="1600" b="1" dirty="0">
                <a:latin typeface="Tahoma" panose="020B0604030504040204" pitchFamily="34" charset="0"/>
                <a:cs typeface="Tahoma" panose="020B0604030504040204" pitchFamily="34" charset="0"/>
              </a:rPr>
              <a:t>Инна Александровна </a:t>
            </a:r>
            <a:r>
              <a:rPr lang="ru-RU" altLang="ru-RU" sz="1600" b="1" dirty="0" err="1">
                <a:latin typeface="Tahoma" panose="020B0604030504040204" pitchFamily="34" charset="0"/>
                <a:cs typeface="Tahoma" panose="020B0604030504040204" pitchFamily="34" charset="0"/>
              </a:rPr>
              <a:t>Газиева</a:t>
            </a:r>
            <a:endParaRPr lang="ru-RU" altLang="ru-RU" sz="1600" b="1" dirty="0">
              <a:latin typeface="Tahoma" panose="020B0604030504040204" pitchFamily="34" charset="0"/>
              <a:cs typeface="Tahoma" panose="020B0604030504040204" pitchFamily="34" charset="0"/>
            </a:endParaRPr>
          </a:p>
        </p:txBody>
      </p:sp>
      <p:pic>
        <p:nvPicPr>
          <p:cNvPr id="6" name="Picture 3">
            <a:extLst>
              <a:ext uri="{FF2B5EF4-FFF2-40B4-BE49-F238E27FC236}">
                <a16:creationId xmlns:a16="http://schemas.microsoft.com/office/drawing/2014/main" xmlns="" id="{B316EBC8-BC29-4944-85E3-FF5327B18090}"/>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19336" y="258025"/>
            <a:ext cx="2328604" cy="6573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Рисунок 6" descr="Изображение выглядит как игра&#10;&#10;Автоматически созданное описание">
            <a:extLst>
              <a:ext uri="{FF2B5EF4-FFF2-40B4-BE49-F238E27FC236}">
                <a16:creationId xmlns:a16="http://schemas.microsoft.com/office/drawing/2014/main" xmlns="" id="{AEB61828-39EB-4319-87B3-6A6E9F1506AD}"/>
              </a:ext>
            </a:extLst>
          </p:cNvPr>
          <p:cNvPicPr>
            <a:picLocks noChangeAspect="1"/>
          </p:cNvPicPr>
          <p:nvPr/>
        </p:nvPicPr>
        <p:blipFill rotWithShape="1">
          <a:blip r:embed="rId5" cstate="print"/>
          <a:srcRect t="27323" r="13513" b="29172"/>
          <a:stretch/>
        </p:blipFill>
        <p:spPr>
          <a:xfrm>
            <a:off x="10314473" y="0"/>
            <a:ext cx="1874263" cy="1220075"/>
          </a:xfrm>
          <a:prstGeom prst="rect">
            <a:avLst/>
          </a:prstGeom>
        </p:spPr>
      </p:pic>
    </p:spTree>
    <p:extLst>
      <p:ext uri="{BB962C8B-B14F-4D97-AF65-F5344CB8AC3E}">
        <p14:creationId xmlns:p14="http://schemas.microsoft.com/office/powerpoint/2010/main" xmlns="" val="16027695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4" descr="Картинки по запросу проблемы экологии рисунки">
            <a:extLst>
              <a:ext uri="{FF2B5EF4-FFF2-40B4-BE49-F238E27FC236}">
                <a16:creationId xmlns:a16="http://schemas.microsoft.com/office/drawing/2014/main" xmlns="" id="{0CEE0336-977F-D04A-89A0-2E6F95956F52}"/>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19748" y="4164484"/>
            <a:ext cx="2763837" cy="1928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 name="Группа 3">
            <a:extLst>
              <a:ext uri="{FF2B5EF4-FFF2-40B4-BE49-F238E27FC236}">
                <a16:creationId xmlns:a16="http://schemas.microsoft.com/office/drawing/2014/main" xmlns="" id="{9EE2E631-38C7-9C41-A90A-AD4BA3252565}"/>
              </a:ext>
            </a:extLst>
          </p:cNvPr>
          <p:cNvGrpSpPr/>
          <p:nvPr/>
        </p:nvGrpSpPr>
        <p:grpSpPr>
          <a:xfrm>
            <a:off x="1618878" y="2041736"/>
            <a:ext cx="4119932" cy="2022937"/>
            <a:chOff x="-2847" y="4530"/>
            <a:chExt cx="2029430" cy="2022937"/>
          </a:xfrm>
          <a:scene3d>
            <a:camera prst="orthographicFront"/>
            <a:lightRig rig="threePt" dir="t">
              <a:rot lat="0" lon="0" rev="7500000"/>
            </a:lightRig>
          </a:scene3d>
        </p:grpSpPr>
        <p:sp>
          <p:nvSpPr>
            <p:cNvPr id="8" name="Стрелка вверх 7">
              <a:extLst>
                <a:ext uri="{FF2B5EF4-FFF2-40B4-BE49-F238E27FC236}">
                  <a16:creationId xmlns:a16="http://schemas.microsoft.com/office/drawing/2014/main" xmlns="" id="{E34D0161-E6D0-4144-89A1-77FAF5F0E588}"/>
                </a:ext>
              </a:extLst>
            </p:cNvPr>
            <p:cNvSpPr/>
            <p:nvPr/>
          </p:nvSpPr>
          <p:spPr>
            <a:xfrm rot="16200000">
              <a:off x="399" y="1284"/>
              <a:ext cx="2022937" cy="2029430"/>
            </a:xfrm>
            <a:prstGeom prst="upArrow">
              <a:avLst>
                <a:gd name="adj1" fmla="val 50000"/>
                <a:gd name="adj2" fmla="val 35000"/>
              </a:avLst>
            </a:prstGeom>
            <a:solidFill>
              <a:srgbClr val="CC6600"/>
            </a:solidFill>
            <a:sp3d prstMaterial="plastic">
              <a:bevelT w="127000" h="25400" prst="relaxedInset"/>
            </a:sp3d>
          </p:spPr>
          <p:style>
            <a:lnRef idx="0">
              <a:schemeClr val="lt1">
                <a:hueOff val="0"/>
                <a:satOff val="0"/>
                <a:lumOff val="0"/>
                <a:alphaOff val="0"/>
              </a:schemeClr>
            </a:lnRef>
            <a:fillRef idx="3">
              <a:scrgbClr r="0" g="0" b="0"/>
            </a:fillRef>
            <a:effectRef idx="2">
              <a:schemeClr val="accent1">
                <a:shade val="50000"/>
                <a:hueOff val="0"/>
                <a:satOff val="0"/>
                <a:lumOff val="0"/>
                <a:alphaOff val="0"/>
              </a:schemeClr>
            </a:effectRef>
            <a:fontRef idx="minor">
              <a:schemeClr val="lt1"/>
            </a:fontRef>
          </p:style>
        </p:sp>
        <p:sp>
          <p:nvSpPr>
            <p:cNvPr id="9" name="Стрелка вверх 4">
              <a:extLst>
                <a:ext uri="{FF2B5EF4-FFF2-40B4-BE49-F238E27FC236}">
                  <a16:creationId xmlns:a16="http://schemas.microsoft.com/office/drawing/2014/main" xmlns="" id="{8EF4A007-6015-0944-9D7A-43889F77DC8F}"/>
                </a:ext>
              </a:extLst>
            </p:cNvPr>
            <p:cNvSpPr/>
            <p:nvPr/>
          </p:nvSpPr>
          <p:spPr>
            <a:xfrm rot="21600000">
              <a:off x="351167" y="510264"/>
              <a:ext cx="1675416" cy="1011469"/>
            </a:xfrm>
            <a:prstGeom prst="rect">
              <a:avLst/>
            </a:prstGeom>
            <a:sp3d/>
          </p:spPr>
          <p:style>
            <a:lnRef idx="0">
              <a:scrgbClr r="0" g="0" b="0"/>
            </a:lnRef>
            <a:fillRef idx="0">
              <a:scrgbClr r="0" g="0" b="0"/>
            </a:fillRef>
            <a:effectRef idx="0">
              <a:scrgbClr r="0" g="0" b="0"/>
            </a:effectRef>
            <a:fontRef idx="minor">
              <a:schemeClr val="lt1"/>
            </a:fontRef>
          </p:style>
          <p:txBody>
            <a:bodyPr lIns="128016" tIns="128016" rIns="128016" bIns="128016" spcCol="1270" anchor="ctr"/>
            <a:lstStyle/>
            <a:p>
              <a:pPr algn="ctr" defTabSz="800100">
                <a:lnSpc>
                  <a:spcPct val="90000"/>
                </a:lnSpc>
                <a:spcAft>
                  <a:spcPct val="35000"/>
                </a:spcAft>
                <a:defRPr/>
              </a:pPr>
              <a:r>
                <a:rPr lang="ru-RU" sz="2000" dirty="0">
                  <a:solidFill>
                    <a:schemeClr val="tx1"/>
                  </a:solidFill>
                  <a:latin typeface="Arial" panose="020B0604020202020204" pitchFamily="34" charset="0"/>
                  <a:cs typeface="Arial" panose="020B0604020202020204" pitchFamily="34" charset="0"/>
                </a:rPr>
                <a:t>Знание о необходимости преодоления проблемной ситуации, выхода из нее </a:t>
              </a:r>
            </a:p>
          </p:txBody>
        </p:sp>
      </p:grpSp>
      <p:grpSp>
        <p:nvGrpSpPr>
          <p:cNvPr id="4" name="Группа 4">
            <a:extLst>
              <a:ext uri="{FF2B5EF4-FFF2-40B4-BE49-F238E27FC236}">
                <a16:creationId xmlns:a16="http://schemas.microsoft.com/office/drawing/2014/main" xmlns="" id="{3EBA65AE-A31E-0A4B-8E48-10035B8CA017}"/>
              </a:ext>
            </a:extLst>
          </p:cNvPr>
          <p:cNvGrpSpPr/>
          <p:nvPr/>
        </p:nvGrpSpPr>
        <p:grpSpPr>
          <a:xfrm>
            <a:off x="6405224" y="2041736"/>
            <a:ext cx="4119932" cy="2022937"/>
            <a:chOff x="5617283" y="4530"/>
            <a:chExt cx="2029430" cy="2022937"/>
          </a:xfrm>
          <a:scene3d>
            <a:camera prst="orthographicFront"/>
            <a:lightRig rig="threePt" dir="t">
              <a:rot lat="0" lon="0" rev="7500000"/>
            </a:lightRig>
          </a:scene3d>
        </p:grpSpPr>
        <p:sp>
          <p:nvSpPr>
            <p:cNvPr id="6" name="Стрелка вверх 5">
              <a:extLst>
                <a:ext uri="{FF2B5EF4-FFF2-40B4-BE49-F238E27FC236}">
                  <a16:creationId xmlns:a16="http://schemas.microsoft.com/office/drawing/2014/main" xmlns="" id="{34D6B9A7-D4D0-9945-B04E-245008730C71}"/>
                </a:ext>
              </a:extLst>
            </p:cNvPr>
            <p:cNvSpPr/>
            <p:nvPr/>
          </p:nvSpPr>
          <p:spPr>
            <a:xfrm rot="5400000">
              <a:off x="5620529" y="1284"/>
              <a:ext cx="2022937" cy="2029430"/>
            </a:xfrm>
            <a:prstGeom prst="upArrow">
              <a:avLst>
                <a:gd name="adj1" fmla="val 50000"/>
                <a:gd name="adj2" fmla="val 35000"/>
              </a:avLst>
            </a:prstGeom>
            <a:sp3d prstMaterial="plastic">
              <a:bevelT w="127000" h="25400" prst="relaxedInset"/>
            </a:sp3d>
          </p:spPr>
          <p:style>
            <a:lnRef idx="0">
              <a:schemeClr val="lt1">
                <a:hueOff val="0"/>
                <a:satOff val="0"/>
                <a:lumOff val="0"/>
                <a:alphaOff val="0"/>
              </a:schemeClr>
            </a:lnRef>
            <a:fillRef idx="3">
              <a:schemeClr val="accent1">
                <a:shade val="50000"/>
                <a:hueOff val="280724"/>
                <a:satOff val="54077"/>
                <a:lumOff val="36456"/>
                <a:alphaOff val="0"/>
              </a:schemeClr>
            </a:fillRef>
            <a:effectRef idx="2">
              <a:schemeClr val="accent1">
                <a:shade val="50000"/>
                <a:hueOff val="280724"/>
                <a:satOff val="54077"/>
                <a:lumOff val="36456"/>
                <a:alphaOff val="0"/>
              </a:schemeClr>
            </a:effectRef>
            <a:fontRef idx="minor">
              <a:schemeClr val="lt1"/>
            </a:fontRef>
          </p:style>
        </p:sp>
        <p:sp>
          <p:nvSpPr>
            <p:cNvPr id="7" name="Стрелка вверх 6">
              <a:extLst>
                <a:ext uri="{FF2B5EF4-FFF2-40B4-BE49-F238E27FC236}">
                  <a16:creationId xmlns:a16="http://schemas.microsoft.com/office/drawing/2014/main" xmlns="" id="{C9B85623-9114-A54B-BA1D-3F895F62074F}"/>
                </a:ext>
              </a:extLst>
            </p:cNvPr>
            <p:cNvSpPr/>
            <p:nvPr/>
          </p:nvSpPr>
          <p:spPr>
            <a:xfrm>
              <a:off x="5617283" y="510264"/>
              <a:ext cx="1675416" cy="1011469"/>
            </a:xfrm>
            <a:prstGeom prst="rect">
              <a:avLst/>
            </a:prstGeom>
            <a:sp3d/>
          </p:spPr>
          <p:style>
            <a:lnRef idx="0">
              <a:scrgbClr r="0" g="0" b="0"/>
            </a:lnRef>
            <a:fillRef idx="0">
              <a:scrgbClr r="0" g="0" b="0"/>
            </a:fillRef>
            <a:effectRef idx="0">
              <a:scrgbClr r="0" g="0" b="0"/>
            </a:effectRef>
            <a:fontRef idx="minor">
              <a:schemeClr val="lt1"/>
            </a:fontRef>
          </p:style>
          <p:txBody>
            <a:bodyPr lIns="128016" tIns="128016" rIns="128016" bIns="128016" spcCol="1270" anchor="ctr"/>
            <a:lstStyle/>
            <a:p>
              <a:pPr algn="ctr" defTabSz="800100">
                <a:lnSpc>
                  <a:spcPct val="90000"/>
                </a:lnSpc>
                <a:spcAft>
                  <a:spcPct val="35000"/>
                </a:spcAft>
                <a:defRPr/>
              </a:pPr>
              <a:r>
                <a:rPr lang="ru-RU" sz="2000">
                  <a:solidFill>
                    <a:schemeClr val="tx1"/>
                  </a:solidFill>
                  <a:latin typeface="Arial" panose="020B0604020202020204" pitchFamily="34" charset="0"/>
                  <a:cs typeface="Arial" panose="020B0604020202020204" pitchFamily="34" charset="0"/>
                </a:rPr>
                <a:t>Незнание путей выхода из проблемной ситуации</a:t>
              </a:r>
            </a:p>
          </p:txBody>
        </p:sp>
      </p:grpSp>
      <p:sp>
        <p:nvSpPr>
          <p:cNvPr id="11" name="Прямоугольник 10">
            <a:extLst>
              <a:ext uri="{FF2B5EF4-FFF2-40B4-BE49-F238E27FC236}">
                <a16:creationId xmlns:a16="http://schemas.microsoft.com/office/drawing/2014/main" xmlns="" id="{58ABA64C-6963-420C-9C92-878B1E680F12}"/>
              </a:ext>
            </a:extLst>
          </p:cNvPr>
          <p:cNvSpPr/>
          <p:nvPr/>
        </p:nvSpPr>
        <p:spPr>
          <a:xfrm>
            <a:off x="437609" y="1410470"/>
            <a:ext cx="11343573" cy="369332"/>
          </a:xfrm>
          <a:prstGeom prst="rect">
            <a:avLst/>
          </a:prstGeom>
        </p:spPr>
        <p:txBody>
          <a:bodyPr wrap="square">
            <a:spAutoFit/>
          </a:bodyPr>
          <a:lstStyle/>
          <a:p>
            <a:pPr algn="just"/>
            <a:r>
              <a:rPr lang="ru-RU" altLang="ru-RU" b="1" dirty="0">
                <a:latin typeface="Helvetica" pitchFamily="2" charset="0"/>
              </a:rPr>
              <a:t>ПРОБЛЕМНАЯ СИТУАЦИЯ</a:t>
            </a:r>
          </a:p>
        </p:txBody>
      </p:sp>
    </p:spTree>
    <p:extLst>
      <p:ext uri="{BB962C8B-B14F-4D97-AF65-F5344CB8AC3E}">
        <p14:creationId xmlns:p14="http://schemas.microsoft.com/office/powerpoint/2010/main" xmlns="" val="14942116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Картинки по запросу проблема">
            <a:extLst>
              <a:ext uri="{FF2B5EF4-FFF2-40B4-BE49-F238E27FC236}">
                <a16:creationId xmlns:a16="http://schemas.microsoft.com/office/drawing/2014/main" xmlns="" id="{E7A1EE72-E771-D546-99AE-A0F94BB59288}"/>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39616" y="1412776"/>
            <a:ext cx="6912768" cy="5275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360487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osznverhnedon.ucoz.ru/_nw/10/91993416.gif">
            <a:extLst>
              <a:ext uri="{FF2B5EF4-FFF2-40B4-BE49-F238E27FC236}">
                <a16:creationId xmlns:a16="http://schemas.microsoft.com/office/drawing/2014/main" xmlns="" id="{AE1D0706-F271-FA44-96DF-8F2A98DBA76B}"/>
              </a:ext>
            </a:extLst>
          </p:cNvPr>
          <p:cNvPicPr>
            <a:picLocks noChangeAspect="1" noChangeArrowheads="1"/>
          </p:cNvPicPr>
          <p:nvPr/>
        </p:nvPicPr>
        <p:blipFill>
          <a:blip r:embed="rId2" cstate="print"/>
          <a:srcRect/>
          <a:stretch>
            <a:fillRect/>
          </a:stretch>
        </p:blipFill>
        <p:spPr bwMode="auto">
          <a:xfrm>
            <a:off x="4007768" y="3314447"/>
            <a:ext cx="4227011" cy="2490817"/>
          </a:xfrm>
          <a:prstGeom prst="roundRect">
            <a:avLst>
              <a:gd name="adj" fmla="val 16667"/>
            </a:avLst>
          </a:prstGeom>
          <a:blipFill>
            <a:blip r:embed="rId3" cstate="print"/>
            <a:tile tx="0" ty="0" sx="100000" sy="100000" flip="none" algn="tl"/>
          </a:blipFill>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Выгнутая влево стрелка 2">
            <a:extLst>
              <a:ext uri="{FF2B5EF4-FFF2-40B4-BE49-F238E27FC236}">
                <a16:creationId xmlns:a16="http://schemas.microsoft.com/office/drawing/2014/main" xmlns="" id="{3444BB56-8F6C-8F48-80EC-B5F7494EF02A}"/>
              </a:ext>
            </a:extLst>
          </p:cNvPr>
          <p:cNvSpPr/>
          <p:nvPr/>
        </p:nvSpPr>
        <p:spPr>
          <a:xfrm rot="5400000">
            <a:off x="5751433" y="1905326"/>
            <a:ext cx="640113" cy="2016224"/>
          </a:xfrm>
          <a:prstGeom prst="curvedRightArrow">
            <a:avLst/>
          </a:prstGeom>
          <a:solidFill>
            <a:srgbClr val="FFC000"/>
          </a:solidFill>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ru-RU">
              <a:solidFill>
                <a:schemeClr val="tx1"/>
              </a:solidFill>
            </a:endParaRPr>
          </a:p>
        </p:txBody>
      </p:sp>
      <p:sp>
        <p:nvSpPr>
          <p:cNvPr id="4" name="Прямоугольник 3">
            <a:extLst>
              <a:ext uri="{FF2B5EF4-FFF2-40B4-BE49-F238E27FC236}">
                <a16:creationId xmlns:a16="http://schemas.microsoft.com/office/drawing/2014/main" xmlns="" id="{7F88FA65-428C-6241-AD29-829AEF42CC34}"/>
              </a:ext>
            </a:extLst>
          </p:cNvPr>
          <p:cNvSpPr/>
          <p:nvPr/>
        </p:nvSpPr>
        <p:spPr>
          <a:xfrm>
            <a:off x="4331476" y="1962986"/>
            <a:ext cx="3546648" cy="923330"/>
          </a:xfrm>
          <a:prstGeom prst="rect">
            <a:avLst/>
          </a:prstGeom>
          <a:noFill/>
        </p:spPr>
        <p:txBody>
          <a:bodyPr wrap="none">
            <a:prstTxWarp prst="textDeflateBottom">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5400" b="1" dirty="0">
                <a:ln w="11430"/>
                <a:solidFill>
                  <a:srgbClr val="FFC000"/>
                </a:solidFill>
                <a:effectLst>
                  <a:outerShdw blurRad="50800" dist="39000" dir="5460000" algn="tl">
                    <a:srgbClr val="000000">
                      <a:alpha val="38000"/>
                    </a:srgbClr>
                  </a:outerShdw>
                </a:effectLst>
                <a:latin typeface="Arial" charset="0"/>
                <a:cs typeface="Arial" charset="0"/>
              </a:rPr>
              <a:t>Форма перехода</a:t>
            </a:r>
          </a:p>
        </p:txBody>
      </p:sp>
      <p:sp>
        <p:nvSpPr>
          <p:cNvPr id="8" name="Прямоугольник 7">
            <a:extLst>
              <a:ext uri="{FF2B5EF4-FFF2-40B4-BE49-F238E27FC236}">
                <a16:creationId xmlns:a16="http://schemas.microsoft.com/office/drawing/2014/main" xmlns="" id="{93EF6E28-2AE9-4998-B194-DF0B4F383C8B}"/>
              </a:ext>
            </a:extLst>
          </p:cNvPr>
          <p:cNvSpPr/>
          <p:nvPr/>
        </p:nvSpPr>
        <p:spPr>
          <a:xfrm>
            <a:off x="437609" y="1410470"/>
            <a:ext cx="11343573" cy="369332"/>
          </a:xfrm>
          <a:prstGeom prst="rect">
            <a:avLst/>
          </a:prstGeom>
        </p:spPr>
        <p:txBody>
          <a:bodyPr wrap="square">
            <a:spAutoFit/>
          </a:bodyPr>
          <a:lstStyle/>
          <a:p>
            <a:pPr algn="just"/>
            <a:r>
              <a:rPr lang="ru-RU" altLang="ru-RU" b="1" dirty="0">
                <a:latin typeface="Helvetica" pitchFamily="2" charset="0"/>
              </a:rPr>
              <a:t>ПРОБЛЕМА</a:t>
            </a:r>
          </a:p>
        </p:txBody>
      </p:sp>
    </p:spTree>
    <p:extLst>
      <p:ext uri="{BB962C8B-B14F-4D97-AF65-F5344CB8AC3E}">
        <p14:creationId xmlns:p14="http://schemas.microsoft.com/office/powerpoint/2010/main" xmlns="" val="29241597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xmlns="" id="{50344EEE-6ACA-0141-80A5-BC6C78B20D9F}"/>
              </a:ext>
            </a:extLst>
          </p:cNvPr>
          <p:cNvSpPr>
            <a:spLocks noChangeArrowheads="1"/>
          </p:cNvSpPr>
          <p:nvPr/>
        </p:nvSpPr>
        <p:spPr bwMode="auto">
          <a:xfrm>
            <a:off x="4943872" y="1842214"/>
            <a:ext cx="5544615"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b="1">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3200" dirty="0">
                <a:solidFill>
                  <a:srgbClr val="CC6600"/>
                </a:solidFill>
              </a:rPr>
              <a:t>«Сколько субъектов Российской Федерации?» </a:t>
            </a:r>
          </a:p>
        </p:txBody>
      </p:sp>
      <p:sp>
        <p:nvSpPr>
          <p:cNvPr id="8" name="Прямоугольник 7">
            <a:extLst>
              <a:ext uri="{FF2B5EF4-FFF2-40B4-BE49-F238E27FC236}">
                <a16:creationId xmlns:a16="http://schemas.microsoft.com/office/drawing/2014/main" xmlns="" id="{BCA8217A-65EE-D845-8765-751B24C6F2A8}"/>
              </a:ext>
            </a:extLst>
          </p:cNvPr>
          <p:cNvSpPr>
            <a:spLocks noChangeArrowheads="1"/>
          </p:cNvSpPr>
          <p:nvPr/>
        </p:nvSpPr>
        <p:spPr bwMode="auto">
          <a:xfrm>
            <a:off x="767408" y="4572644"/>
            <a:ext cx="6265478"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b="1">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3200" dirty="0">
                <a:solidFill>
                  <a:srgbClr val="CC6600"/>
                </a:solidFill>
              </a:rPr>
              <a:t>«</a:t>
            </a:r>
            <a:r>
              <a:rPr lang="ru-RU" sz="3200" dirty="0">
                <a:solidFill>
                  <a:srgbClr val="CC6600"/>
                </a:solidFill>
              </a:rPr>
              <a:t>Как сохранить самобытность российской нации?»</a:t>
            </a:r>
            <a:endParaRPr lang="ru-RU" altLang="ru-RU" sz="3200" dirty="0">
              <a:solidFill>
                <a:srgbClr val="CC6600"/>
              </a:solidFill>
            </a:endParaRPr>
          </a:p>
        </p:txBody>
      </p:sp>
      <p:sp>
        <p:nvSpPr>
          <p:cNvPr id="12" name="Прямоугольник 11">
            <a:extLst>
              <a:ext uri="{FF2B5EF4-FFF2-40B4-BE49-F238E27FC236}">
                <a16:creationId xmlns:a16="http://schemas.microsoft.com/office/drawing/2014/main" xmlns="" id="{6852E8E7-E0E2-446E-8663-41260767794C}"/>
              </a:ext>
            </a:extLst>
          </p:cNvPr>
          <p:cNvSpPr/>
          <p:nvPr/>
        </p:nvSpPr>
        <p:spPr>
          <a:xfrm>
            <a:off x="437609" y="1410470"/>
            <a:ext cx="11343573" cy="369332"/>
          </a:xfrm>
          <a:prstGeom prst="rect">
            <a:avLst/>
          </a:prstGeom>
        </p:spPr>
        <p:txBody>
          <a:bodyPr wrap="square">
            <a:spAutoFit/>
          </a:bodyPr>
          <a:lstStyle/>
          <a:p>
            <a:pPr algn="just"/>
            <a:r>
              <a:rPr lang="ru-RU" altLang="ru-RU" sz="1800" b="1" dirty="0">
                <a:latin typeface="Helvetica" pitchFamily="2" charset="0"/>
              </a:rPr>
              <a:t>ПРАВИЛЬНЫЙ ВОПРОС</a:t>
            </a:r>
          </a:p>
        </p:txBody>
      </p:sp>
      <p:pic>
        <p:nvPicPr>
          <p:cNvPr id="2050" name="Picture 2" descr="Федеральные округа и субъекты РФ">
            <a:extLst>
              <a:ext uri="{FF2B5EF4-FFF2-40B4-BE49-F238E27FC236}">
                <a16:creationId xmlns:a16="http://schemas.microsoft.com/office/drawing/2014/main" xmlns="" id="{E1960F4C-A6A8-4330-B40B-2778589C66A5}"/>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7813" y="1895086"/>
            <a:ext cx="3968075" cy="2526341"/>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Что из перечисленного ниже соответствует целям государственной национальной  политики России?">
            <a:extLst>
              <a:ext uri="{FF2B5EF4-FFF2-40B4-BE49-F238E27FC236}">
                <a16:creationId xmlns:a16="http://schemas.microsoft.com/office/drawing/2014/main" xmlns="" id="{FF1C2DA9-D44E-4CEF-919F-8A6B13EF5227}"/>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248128" y="3938569"/>
            <a:ext cx="4033229" cy="256009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29882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a:extLst>
              <a:ext uri="{FF2B5EF4-FFF2-40B4-BE49-F238E27FC236}">
                <a16:creationId xmlns:a16="http://schemas.microsoft.com/office/drawing/2014/main" xmlns="" id="{C67927E9-290E-574D-BEC2-25033B18CDAD}"/>
              </a:ext>
            </a:extLst>
          </p:cNvPr>
          <p:cNvSpPr>
            <a:spLocks noChangeArrowheads="1"/>
          </p:cNvSpPr>
          <p:nvPr/>
        </p:nvSpPr>
        <p:spPr bwMode="auto">
          <a:xfrm>
            <a:off x="1881189" y="2321363"/>
            <a:ext cx="8569325" cy="922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b="1">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FontTx/>
              <a:buNone/>
            </a:pPr>
            <a:r>
              <a:rPr lang="ru-RU" altLang="ru-RU" sz="1800" b="1" dirty="0"/>
              <a:t>СФОРМУЛИРОВАТЬ ПРОБЛЕМУ </a:t>
            </a:r>
            <a:r>
              <a:rPr lang="ru-RU" altLang="ru-RU" sz="1800" i="1" dirty="0"/>
              <a:t>– поставить такой вопрос к проблемной ситуации, ответ на который дает новое знание или новый метод действия, приводящий к цели</a:t>
            </a:r>
            <a:endParaRPr lang="ru-RU" altLang="ru-RU" sz="1800" dirty="0"/>
          </a:p>
        </p:txBody>
      </p:sp>
      <p:pic>
        <p:nvPicPr>
          <p:cNvPr id="12293" name="Picture 2" descr="Картинки по запросу цель">
            <a:extLst>
              <a:ext uri="{FF2B5EF4-FFF2-40B4-BE49-F238E27FC236}">
                <a16:creationId xmlns:a16="http://schemas.microsoft.com/office/drawing/2014/main" xmlns="" id="{10E6C5B2-7421-E449-AE9A-907FC7EF1D37}"/>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59265" y="3337363"/>
            <a:ext cx="4042474" cy="23958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Прямоугольник 6">
            <a:extLst>
              <a:ext uri="{FF2B5EF4-FFF2-40B4-BE49-F238E27FC236}">
                <a16:creationId xmlns:a16="http://schemas.microsoft.com/office/drawing/2014/main" xmlns="" id="{7B2F21B2-1F43-431E-9703-1756A59BFDE1}"/>
              </a:ext>
            </a:extLst>
          </p:cNvPr>
          <p:cNvSpPr/>
          <p:nvPr/>
        </p:nvSpPr>
        <p:spPr>
          <a:xfrm>
            <a:off x="437609" y="1410470"/>
            <a:ext cx="11343573" cy="369332"/>
          </a:xfrm>
          <a:prstGeom prst="rect">
            <a:avLst/>
          </a:prstGeom>
        </p:spPr>
        <p:txBody>
          <a:bodyPr wrap="square">
            <a:spAutoFit/>
          </a:bodyPr>
          <a:lstStyle/>
          <a:p>
            <a:pPr algn="just"/>
            <a:r>
              <a:rPr lang="ru-RU" altLang="ru-RU" b="1" dirty="0">
                <a:latin typeface="Helvetica" pitchFamily="2" charset="0"/>
              </a:rPr>
              <a:t>ПРОБЛЕМА</a:t>
            </a:r>
          </a:p>
        </p:txBody>
      </p:sp>
    </p:spTree>
    <p:extLst>
      <p:ext uri="{BB962C8B-B14F-4D97-AF65-F5344CB8AC3E}">
        <p14:creationId xmlns:p14="http://schemas.microsoft.com/office/powerpoint/2010/main" xmlns="" val="24407533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Картинки по запросу школьник за партой рисунок">
            <a:extLst>
              <a:ext uri="{FF2B5EF4-FFF2-40B4-BE49-F238E27FC236}">
                <a16:creationId xmlns:a16="http://schemas.microsoft.com/office/drawing/2014/main" xmlns="" id="{63324394-E4D5-B149-9050-654E23CBCC20}"/>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10345" y="3130129"/>
            <a:ext cx="1700212" cy="2233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 Box 23">
            <a:extLst>
              <a:ext uri="{FF2B5EF4-FFF2-40B4-BE49-F238E27FC236}">
                <a16:creationId xmlns:a16="http://schemas.microsoft.com/office/drawing/2014/main" xmlns="" id="{B0853908-DBBB-2742-A7F8-F585AC877B97}"/>
              </a:ext>
            </a:extLst>
          </p:cNvPr>
          <p:cNvSpPr txBox="1">
            <a:spLocks noChangeArrowheads="1"/>
          </p:cNvSpPr>
          <p:nvPr/>
        </p:nvSpPr>
        <p:spPr bwMode="auto">
          <a:xfrm>
            <a:off x="767408" y="2058567"/>
            <a:ext cx="3071813" cy="784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ru-RU" altLang="ru-RU" sz="1800" i="1">
                <a:solidFill>
                  <a:srgbClr val="404040"/>
                </a:solidFill>
                <a:latin typeface="Tahoma" panose="020B0604030504040204" pitchFamily="34" charset="0"/>
                <a:cs typeface="Tahoma" panose="020B0604030504040204" pitchFamily="34" charset="0"/>
              </a:rPr>
              <a:t>«У меня – проблема! </a:t>
            </a:r>
          </a:p>
          <a:p>
            <a:pPr algn="ctr" eaLnBrk="1" hangingPunct="1">
              <a:spcBef>
                <a:spcPct val="50000"/>
              </a:spcBef>
              <a:buFontTx/>
              <a:buNone/>
            </a:pPr>
            <a:r>
              <a:rPr lang="ru-RU" altLang="ru-RU" sz="1800" i="1">
                <a:solidFill>
                  <a:srgbClr val="404040"/>
                </a:solidFill>
                <a:latin typeface="Tahoma" panose="020B0604030504040204" pitchFamily="34" charset="0"/>
                <a:cs typeface="Tahoma" panose="020B0604030504040204" pitchFamily="34" charset="0"/>
              </a:rPr>
              <a:t>Нет ручки!»</a:t>
            </a:r>
          </a:p>
        </p:txBody>
      </p:sp>
      <p:grpSp>
        <p:nvGrpSpPr>
          <p:cNvPr id="2" name="Группа 4">
            <a:extLst>
              <a:ext uri="{FF2B5EF4-FFF2-40B4-BE49-F238E27FC236}">
                <a16:creationId xmlns:a16="http://schemas.microsoft.com/office/drawing/2014/main" xmlns="" id="{01C3A64D-1722-5844-8F44-E3EA1439CD02}"/>
              </a:ext>
            </a:extLst>
          </p:cNvPr>
          <p:cNvGrpSpPr>
            <a:grpSpLocks/>
          </p:cNvGrpSpPr>
          <p:nvPr/>
        </p:nvGrpSpPr>
        <p:grpSpPr bwMode="auto">
          <a:xfrm>
            <a:off x="911424" y="5589240"/>
            <a:ext cx="2643187" cy="785813"/>
            <a:chOff x="4762" y="0"/>
            <a:chExt cx="3381374" cy="785818"/>
          </a:xfrm>
        </p:grpSpPr>
        <p:sp>
          <p:nvSpPr>
            <p:cNvPr id="9" name="Пятиугольник 8">
              <a:extLst>
                <a:ext uri="{FF2B5EF4-FFF2-40B4-BE49-F238E27FC236}">
                  <a16:creationId xmlns:a16="http://schemas.microsoft.com/office/drawing/2014/main" xmlns="" id="{5A8ED9D5-397A-A44E-9DE5-AD4563B71873}"/>
                </a:ext>
              </a:extLst>
            </p:cNvPr>
            <p:cNvSpPr/>
            <p:nvPr/>
          </p:nvSpPr>
          <p:spPr>
            <a:xfrm>
              <a:off x="4762" y="0"/>
              <a:ext cx="3381374" cy="785818"/>
            </a:xfrm>
            <a:prstGeom prst="homePlate">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0" name="Пятиугольник 4">
              <a:extLst>
                <a:ext uri="{FF2B5EF4-FFF2-40B4-BE49-F238E27FC236}">
                  <a16:creationId xmlns:a16="http://schemas.microsoft.com/office/drawing/2014/main" xmlns="" id="{B10BDD5F-FE7E-6447-BFA3-C8DD559783D8}"/>
                </a:ext>
              </a:extLst>
            </p:cNvPr>
            <p:cNvSpPr/>
            <p:nvPr/>
          </p:nvSpPr>
          <p:spPr>
            <a:xfrm>
              <a:off x="4762" y="0"/>
              <a:ext cx="3184382" cy="785818"/>
            </a:xfrm>
            <a:prstGeom prst="rect">
              <a:avLst/>
            </a:prstGeom>
          </p:spPr>
          <p:style>
            <a:lnRef idx="0">
              <a:scrgbClr r="0" g="0" b="0"/>
            </a:lnRef>
            <a:fillRef idx="0">
              <a:scrgbClr r="0" g="0" b="0"/>
            </a:fillRef>
            <a:effectRef idx="0">
              <a:scrgbClr r="0" g="0" b="0"/>
            </a:effectRef>
            <a:fontRef idx="minor">
              <a:schemeClr val="lt1"/>
            </a:fontRef>
          </p:style>
          <p:txBody>
            <a:bodyPr lIns="128016" tIns="64008" rIns="32004" bIns="64008" spcCol="1270" anchor="ctr"/>
            <a:lstStyle/>
            <a:p>
              <a:pPr algn="ctr" defTabSz="1066800" eaLnBrk="1" hangingPunct="1">
                <a:lnSpc>
                  <a:spcPct val="90000"/>
                </a:lnSpc>
                <a:spcAft>
                  <a:spcPct val="35000"/>
                </a:spcAft>
                <a:defRPr/>
              </a:pPr>
              <a:r>
                <a:rPr lang="ru-RU" sz="2400" dirty="0"/>
                <a:t>Для чего ручка?</a:t>
              </a:r>
            </a:p>
          </p:txBody>
        </p:sp>
      </p:grpSp>
      <p:pic>
        <p:nvPicPr>
          <p:cNvPr id="41988" name="Picture 4" descr="Картинки по запросу конспект">
            <a:extLst>
              <a:ext uri="{FF2B5EF4-FFF2-40B4-BE49-F238E27FC236}">
                <a16:creationId xmlns:a16="http://schemas.microsoft.com/office/drawing/2014/main" xmlns="" id="{E473A555-82F5-0D4D-A117-AD40D62FA6A7}"/>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67250" y="3314280"/>
            <a:ext cx="2433638" cy="2244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Скругленный прямоугольник 11">
            <a:extLst>
              <a:ext uri="{FF2B5EF4-FFF2-40B4-BE49-F238E27FC236}">
                <a16:creationId xmlns:a16="http://schemas.microsoft.com/office/drawing/2014/main" xmlns="" id="{AE760C90-EBE1-9946-BEA1-CA42AF6754B5}"/>
              </a:ext>
            </a:extLst>
          </p:cNvPr>
          <p:cNvSpPr>
            <a:spLocks noChangeArrowheads="1"/>
          </p:cNvSpPr>
          <p:nvPr/>
        </p:nvSpPr>
        <p:spPr bwMode="auto">
          <a:xfrm>
            <a:off x="4558987" y="5559005"/>
            <a:ext cx="2357437" cy="785813"/>
          </a:xfrm>
          <a:prstGeom prst="roundRect">
            <a:avLst>
              <a:gd name="adj" fmla="val 16667"/>
            </a:avLst>
          </a:prstGeom>
          <a:gradFill rotWithShape="1">
            <a:gsLst>
              <a:gs pos="0">
                <a:srgbClr val="DDE2FF"/>
              </a:gs>
              <a:gs pos="64999">
                <a:srgbClr val="ACB9FF"/>
              </a:gs>
              <a:gs pos="100000">
                <a:srgbClr val="889CFF"/>
              </a:gs>
            </a:gsLst>
            <a:lin ang="5400000" scaled="1"/>
          </a:gradFill>
          <a:ln w="9525">
            <a:solidFill>
              <a:srgbClr val="2758E6"/>
            </a:solidFill>
            <a:round/>
            <a:headEnd/>
            <a:tailEnd/>
          </a:ln>
          <a:effectLst>
            <a:outerShdw blurRad="40000" dist="20000" dir="5400000" rotWithShape="0">
              <a:srgbClr val="808080">
                <a:alpha val="37999"/>
              </a:srgbClr>
            </a:outerShdw>
          </a:effectLst>
        </p:spPr>
        <p:txBody>
          <a:bodyPr anchor="ctr"/>
          <a:lstStyle>
            <a:lvl1pPr defTabSz="1066800">
              <a:spcBef>
                <a:spcPct val="20000"/>
              </a:spcBef>
              <a:buChar char="•"/>
              <a:defRPr sz="2800">
                <a:solidFill>
                  <a:schemeClr val="tx1"/>
                </a:solidFill>
                <a:latin typeface="Arial" panose="020B0604020202020204" pitchFamily="34" charset="0"/>
              </a:defRPr>
            </a:lvl1pPr>
            <a:lvl2pPr marL="742950" indent="-285750" defTabSz="1066800">
              <a:spcBef>
                <a:spcPct val="20000"/>
              </a:spcBef>
              <a:buChar char="–"/>
              <a:defRPr sz="2400" b="1">
                <a:solidFill>
                  <a:schemeClr val="tx1"/>
                </a:solidFill>
                <a:latin typeface="Arial" panose="020B0604020202020204" pitchFamily="34" charset="0"/>
              </a:defRPr>
            </a:lvl2pPr>
            <a:lvl3pPr marL="1143000" indent="-228600" defTabSz="1066800">
              <a:spcBef>
                <a:spcPct val="20000"/>
              </a:spcBef>
              <a:buChar char="•"/>
              <a:defRPr sz="2400">
                <a:solidFill>
                  <a:schemeClr val="tx1"/>
                </a:solidFill>
                <a:latin typeface="Arial" panose="020B0604020202020204" pitchFamily="34" charset="0"/>
              </a:defRPr>
            </a:lvl3pPr>
            <a:lvl4pPr marL="1600200" indent="-228600" defTabSz="1066800">
              <a:spcBef>
                <a:spcPct val="20000"/>
              </a:spcBef>
              <a:buChar char="–"/>
              <a:defRPr sz="2000">
                <a:solidFill>
                  <a:schemeClr val="tx1"/>
                </a:solidFill>
                <a:latin typeface="Arial" panose="020B0604020202020204" pitchFamily="34" charset="0"/>
              </a:defRPr>
            </a:lvl4pPr>
            <a:lvl5pPr marL="2057400" indent="-228600" defTabSz="1066800">
              <a:spcBef>
                <a:spcPct val="20000"/>
              </a:spcBef>
              <a:buChar char="»"/>
              <a:defRPr sz="2000">
                <a:solidFill>
                  <a:schemeClr val="tx1"/>
                </a:solidFill>
                <a:latin typeface="Arial" panose="020B0604020202020204" pitchFamily="34" charset="0"/>
              </a:defRPr>
            </a:lvl5pPr>
            <a:lvl6pPr marL="2514600" indent="-228600" defTabSz="10668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10668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10668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10668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90000"/>
              </a:lnSpc>
              <a:spcBef>
                <a:spcPct val="0"/>
              </a:spcBef>
              <a:spcAft>
                <a:spcPct val="35000"/>
              </a:spcAft>
              <a:buFontTx/>
              <a:buNone/>
            </a:pPr>
            <a:r>
              <a:rPr lang="ru-RU" altLang="ru-RU" sz="2400">
                <a:solidFill>
                  <a:srgbClr val="002060"/>
                </a:solidFill>
              </a:rPr>
              <a:t>Конспект</a:t>
            </a:r>
          </a:p>
        </p:txBody>
      </p:sp>
      <p:cxnSp>
        <p:nvCxnSpPr>
          <p:cNvPr id="15" name="Прямая со стрелкой 14">
            <a:extLst>
              <a:ext uri="{FF2B5EF4-FFF2-40B4-BE49-F238E27FC236}">
                <a16:creationId xmlns:a16="http://schemas.microsoft.com/office/drawing/2014/main" xmlns="" id="{5DDC2E65-498D-5644-8C9D-A99A221419BD}"/>
              </a:ext>
            </a:extLst>
          </p:cNvPr>
          <p:cNvCxnSpPr>
            <a:cxnSpLocks/>
          </p:cNvCxnSpPr>
          <p:nvPr/>
        </p:nvCxnSpPr>
        <p:spPr>
          <a:xfrm flipH="1">
            <a:off x="6167440" y="2858568"/>
            <a:ext cx="504624" cy="55731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41992" name="Picture 8" descr="Картинки по запросу фотограф рисунок">
            <a:extLst>
              <a:ext uri="{FF2B5EF4-FFF2-40B4-BE49-F238E27FC236}">
                <a16:creationId xmlns:a16="http://schemas.microsoft.com/office/drawing/2014/main" xmlns="" id="{D7135874-EF67-5A4E-9099-2AC7ECE789EC}"/>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530088" y="3459534"/>
            <a:ext cx="1384300" cy="1954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0" name="Прямая со стрелкой 19">
            <a:extLst>
              <a:ext uri="{FF2B5EF4-FFF2-40B4-BE49-F238E27FC236}">
                <a16:creationId xmlns:a16="http://schemas.microsoft.com/office/drawing/2014/main" xmlns="" id="{15E00CEF-194F-6D4B-948E-458F94ACD4A2}"/>
              </a:ext>
            </a:extLst>
          </p:cNvPr>
          <p:cNvCxnSpPr>
            <a:cxnSpLocks/>
          </p:cNvCxnSpPr>
          <p:nvPr/>
        </p:nvCxnSpPr>
        <p:spPr>
          <a:xfrm flipH="1">
            <a:off x="6881815" y="2612605"/>
            <a:ext cx="2344093" cy="144621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41994" name="Picture 10" descr="Картинки по запросу копирование документов png">
            <a:extLst>
              <a:ext uri="{FF2B5EF4-FFF2-40B4-BE49-F238E27FC236}">
                <a16:creationId xmlns:a16="http://schemas.microsoft.com/office/drawing/2014/main" xmlns="" id="{079FECB2-BD39-FC4F-8A5D-73059E7DE759}"/>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9070776" y="1641054"/>
            <a:ext cx="1905000" cy="1619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996" name="Picture 12" descr="Картинки по запросу школьник за партой рисунок">
            <a:extLst>
              <a:ext uri="{FF2B5EF4-FFF2-40B4-BE49-F238E27FC236}">
                <a16:creationId xmlns:a16="http://schemas.microsoft.com/office/drawing/2014/main" xmlns="" id="{21DFE7EA-8507-9D47-B243-8391D1B27822}"/>
              </a:ext>
            </a:extLst>
          </p:cNvPr>
          <p:cNvPicPr>
            <a:picLocks noChangeAspect="1" noChangeArrowheads="1" noCrop="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9070776" y="4886499"/>
            <a:ext cx="1423988" cy="1831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998" name="Picture 14" descr="Картинки по запросу ручка">
            <a:extLst>
              <a:ext uri="{FF2B5EF4-FFF2-40B4-BE49-F238E27FC236}">
                <a16:creationId xmlns:a16="http://schemas.microsoft.com/office/drawing/2014/main" xmlns="" id="{E0CA8D60-D171-034A-AF4C-54EC197A7047}"/>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326425" y="1737792"/>
            <a:ext cx="1000125"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32" name="Прямая со стрелкой 31">
            <a:extLst>
              <a:ext uri="{FF2B5EF4-FFF2-40B4-BE49-F238E27FC236}">
                <a16:creationId xmlns:a16="http://schemas.microsoft.com/office/drawing/2014/main" xmlns="" id="{739430F5-80DE-534F-AF85-FD1481CDA525}"/>
              </a:ext>
            </a:extLst>
          </p:cNvPr>
          <p:cNvCxnSpPr>
            <a:stCxn id="41992" idx="1"/>
            <a:endCxn id="41988" idx="3"/>
          </p:cNvCxnSpPr>
          <p:nvPr/>
        </p:nvCxnSpPr>
        <p:spPr>
          <a:xfrm flipH="1">
            <a:off x="7100888" y="4436641"/>
            <a:ext cx="3429200" cy="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Прямая со стрелкой 33">
            <a:extLst>
              <a:ext uri="{FF2B5EF4-FFF2-40B4-BE49-F238E27FC236}">
                <a16:creationId xmlns:a16="http://schemas.microsoft.com/office/drawing/2014/main" xmlns="" id="{44BB26FE-9D07-6F42-A685-4897E5A8FE6A}"/>
              </a:ext>
            </a:extLst>
          </p:cNvPr>
          <p:cNvCxnSpPr>
            <a:cxnSpLocks/>
          </p:cNvCxnSpPr>
          <p:nvPr/>
        </p:nvCxnSpPr>
        <p:spPr>
          <a:xfrm flipH="1" flipV="1">
            <a:off x="6953250" y="4844629"/>
            <a:ext cx="1963539" cy="10922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2" name="Прямоугольник 21">
            <a:extLst>
              <a:ext uri="{FF2B5EF4-FFF2-40B4-BE49-F238E27FC236}">
                <a16:creationId xmlns:a16="http://schemas.microsoft.com/office/drawing/2014/main" xmlns="" id="{0B80C533-2E25-498F-B1BC-3401B5651CB9}"/>
              </a:ext>
            </a:extLst>
          </p:cNvPr>
          <p:cNvSpPr/>
          <p:nvPr/>
        </p:nvSpPr>
        <p:spPr>
          <a:xfrm>
            <a:off x="437609" y="1410470"/>
            <a:ext cx="11343573" cy="369332"/>
          </a:xfrm>
          <a:prstGeom prst="rect">
            <a:avLst/>
          </a:prstGeom>
        </p:spPr>
        <p:txBody>
          <a:bodyPr wrap="square">
            <a:spAutoFit/>
          </a:bodyPr>
          <a:lstStyle/>
          <a:p>
            <a:pPr algn="just"/>
            <a:r>
              <a:rPr lang="ru-RU" altLang="ru-RU" b="1" dirty="0">
                <a:latin typeface="Helvetica" pitchFamily="2" charset="0"/>
              </a:rPr>
              <a:t>ПРОБЛЕМНАЯ СИТУАЦИЯ - ПРОБЛЕМА</a:t>
            </a:r>
          </a:p>
        </p:txBody>
      </p:sp>
    </p:spTree>
    <p:extLst>
      <p:ext uri="{BB962C8B-B14F-4D97-AF65-F5344CB8AC3E}">
        <p14:creationId xmlns:p14="http://schemas.microsoft.com/office/powerpoint/2010/main" xmlns="" val="374330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41986"/>
                                        </p:tgtEl>
                                        <p:attrNameLst>
                                          <p:attrName>style.visibility</p:attrName>
                                        </p:attrNameLst>
                                      </p:cBhvr>
                                      <p:to>
                                        <p:strVal val="visible"/>
                                      </p:to>
                                    </p:set>
                                    <p:animEffect transition="in" filter="blinds(horizontal)">
                                      <p:cBhvr>
                                        <p:cTn id="10" dur="500"/>
                                        <p:tgtEl>
                                          <p:spTgt spid="4198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par>
                                <p:cTn id="21" presetID="3" presetClass="entr" presetSubtype="10" fill="hold" nodeType="withEffect">
                                  <p:stCondLst>
                                    <p:cond delay="0"/>
                                  </p:stCondLst>
                                  <p:childTnLst>
                                    <p:set>
                                      <p:cBhvr>
                                        <p:cTn id="22" dur="1" fill="hold">
                                          <p:stCondLst>
                                            <p:cond delay="0"/>
                                          </p:stCondLst>
                                        </p:cTn>
                                        <p:tgtEl>
                                          <p:spTgt spid="41988"/>
                                        </p:tgtEl>
                                        <p:attrNameLst>
                                          <p:attrName>style.visibility</p:attrName>
                                        </p:attrNameLst>
                                      </p:cBhvr>
                                      <p:to>
                                        <p:strVal val="visible"/>
                                      </p:to>
                                    </p:set>
                                    <p:animEffect transition="in" filter="blinds(horizontal)">
                                      <p:cBhvr>
                                        <p:cTn id="23" dur="500"/>
                                        <p:tgtEl>
                                          <p:spTgt spid="4198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linds(horizontal)">
                                      <p:cBhvr>
                                        <p:cTn id="28" dur="500"/>
                                        <p:tgtEl>
                                          <p:spTgt spid="15"/>
                                        </p:tgtEl>
                                      </p:cBhvr>
                                    </p:animEffect>
                                  </p:childTnLst>
                                </p:cTn>
                              </p:par>
                              <p:par>
                                <p:cTn id="29" presetID="3" presetClass="entr" presetSubtype="10" fill="hold" nodeType="withEffect">
                                  <p:stCondLst>
                                    <p:cond delay="0"/>
                                  </p:stCondLst>
                                  <p:childTnLst>
                                    <p:set>
                                      <p:cBhvr>
                                        <p:cTn id="30" dur="1" fill="hold">
                                          <p:stCondLst>
                                            <p:cond delay="0"/>
                                          </p:stCondLst>
                                        </p:cTn>
                                        <p:tgtEl>
                                          <p:spTgt spid="41998"/>
                                        </p:tgtEl>
                                        <p:attrNameLst>
                                          <p:attrName>style.visibility</p:attrName>
                                        </p:attrNameLst>
                                      </p:cBhvr>
                                      <p:to>
                                        <p:strVal val="visible"/>
                                      </p:to>
                                    </p:set>
                                    <p:animEffect transition="in" filter="blinds(horizontal)">
                                      <p:cBhvr>
                                        <p:cTn id="31" dur="500"/>
                                        <p:tgtEl>
                                          <p:spTgt spid="41998"/>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nodeType="clickEffect">
                                  <p:stCondLst>
                                    <p:cond delay="0"/>
                                  </p:stCondLst>
                                  <p:childTnLst>
                                    <p:set>
                                      <p:cBhvr>
                                        <p:cTn id="35" dur="1" fill="hold">
                                          <p:stCondLst>
                                            <p:cond delay="0"/>
                                          </p:stCondLst>
                                        </p:cTn>
                                        <p:tgtEl>
                                          <p:spTgt spid="41994"/>
                                        </p:tgtEl>
                                        <p:attrNameLst>
                                          <p:attrName>style.visibility</p:attrName>
                                        </p:attrNameLst>
                                      </p:cBhvr>
                                      <p:to>
                                        <p:strVal val="visible"/>
                                      </p:to>
                                    </p:set>
                                    <p:animEffect transition="in" filter="blinds(horizontal)">
                                      <p:cBhvr>
                                        <p:cTn id="36" dur="500"/>
                                        <p:tgtEl>
                                          <p:spTgt spid="41994"/>
                                        </p:tgtEl>
                                      </p:cBhvr>
                                    </p:animEffect>
                                  </p:childTnLst>
                                </p:cTn>
                              </p:par>
                              <p:par>
                                <p:cTn id="37" presetID="3" presetClass="entr" presetSubtype="1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linds(horizontal)">
                                      <p:cBhvr>
                                        <p:cTn id="39" dur="500"/>
                                        <p:tgtEl>
                                          <p:spTgt spid="2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10" fill="hold" nodeType="clickEffect">
                                  <p:stCondLst>
                                    <p:cond delay="0"/>
                                  </p:stCondLst>
                                  <p:childTnLst>
                                    <p:set>
                                      <p:cBhvr>
                                        <p:cTn id="43" dur="1" fill="hold">
                                          <p:stCondLst>
                                            <p:cond delay="0"/>
                                          </p:stCondLst>
                                        </p:cTn>
                                        <p:tgtEl>
                                          <p:spTgt spid="41992"/>
                                        </p:tgtEl>
                                        <p:attrNameLst>
                                          <p:attrName>style.visibility</p:attrName>
                                        </p:attrNameLst>
                                      </p:cBhvr>
                                      <p:to>
                                        <p:strVal val="visible"/>
                                      </p:to>
                                    </p:set>
                                    <p:animEffect transition="in" filter="blinds(horizontal)">
                                      <p:cBhvr>
                                        <p:cTn id="44" dur="500"/>
                                        <p:tgtEl>
                                          <p:spTgt spid="41992"/>
                                        </p:tgtEl>
                                      </p:cBhvr>
                                    </p:animEffect>
                                  </p:childTnLst>
                                </p:cTn>
                              </p:par>
                              <p:par>
                                <p:cTn id="45" presetID="3" presetClass="entr" presetSubtype="10"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blinds(horizontal)">
                                      <p:cBhvr>
                                        <p:cTn id="47" dur="500"/>
                                        <p:tgtEl>
                                          <p:spTgt spid="3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41996"/>
                                        </p:tgtEl>
                                        <p:attrNameLst>
                                          <p:attrName>style.visibility</p:attrName>
                                        </p:attrNameLst>
                                      </p:cBhvr>
                                      <p:to>
                                        <p:strVal val="visible"/>
                                      </p:to>
                                    </p:set>
                                    <p:animEffect transition="in" filter="blinds(horizontal)">
                                      <p:cBhvr>
                                        <p:cTn id="52" dur="500"/>
                                        <p:tgtEl>
                                          <p:spTgt spid="41996"/>
                                        </p:tgtEl>
                                      </p:cBhvr>
                                    </p:animEffect>
                                  </p:childTnLst>
                                </p:cTn>
                              </p:par>
                              <p:par>
                                <p:cTn id="53" presetID="3" presetClass="entr" presetSubtype="10" fill="hold"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blinds(horizontal)">
                                      <p:cBhvr>
                                        <p:cTn id="5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a:extLst>
              <a:ext uri="{FF2B5EF4-FFF2-40B4-BE49-F238E27FC236}">
                <a16:creationId xmlns:a16="http://schemas.microsoft.com/office/drawing/2014/main" xmlns="" id="{452C7100-0986-E74C-9979-2A3DE77E4784}"/>
              </a:ext>
            </a:extLst>
          </p:cNvPr>
          <p:cNvGraphicFramePr/>
          <p:nvPr>
            <p:extLst>
              <p:ext uri="{D42A27DB-BD31-4B8C-83A1-F6EECF244321}">
                <p14:modId xmlns:p14="http://schemas.microsoft.com/office/powerpoint/2010/main" xmlns="" val="4244265991"/>
              </p:ext>
            </p:extLst>
          </p:nvPr>
        </p:nvGraphicFramePr>
        <p:xfrm>
          <a:off x="3048000" y="210130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Прямоугольник 7">
            <a:extLst>
              <a:ext uri="{FF2B5EF4-FFF2-40B4-BE49-F238E27FC236}">
                <a16:creationId xmlns:a16="http://schemas.microsoft.com/office/drawing/2014/main" xmlns="" id="{DD64A078-9F10-46BC-B1E8-011ED64E6E07}"/>
              </a:ext>
            </a:extLst>
          </p:cNvPr>
          <p:cNvSpPr/>
          <p:nvPr/>
        </p:nvSpPr>
        <p:spPr>
          <a:xfrm>
            <a:off x="437609" y="1410470"/>
            <a:ext cx="11343573" cy="369332"/>
          </a:xfrm>
          <a:prstGeom prst="rect">
            <a:avLst/>
          </a:prstGeom>
        </p:spPr>
        <p:txBody>
          <a:bodyPr wrap="square">
            <a:spAutoFit/>
          </a:bodyPr>
          <a:lstStyle/>
          <a:p>
            <a:pPr algn="just"/>
            <a:r>
              <a:rPr lang="ru-RU" altLang="ru-RU" b="1" dirty="0">
                <a:latin typeface="Helvetica" pitchFamily="2" charset="0"/>
              </a:rPr>
              <a:t>ПРОЕКТНАЯ ПРОБЛЕМА</a:t>
            </a:r>
          </a:p>
        </p:txBody>
      </p:sp>
    </p:spTree>
    <p:extLst>
      <p:ext uri="{BB962C8B-B14F-4D97-AF65-F5344CB8AC3E}">
        <p14:creationId xmlns:p14="http://schemas.microsoft.com/office/powerpoint/2010/main" xmlns="" val="11798941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Стрелка влево 30">
            <a:extLst>
              <a:ext uri="{FF2B5EF4-FFF2-40B4-BE49-F238E27FC236}">
                <a16:creationId xmlns:a16="http://schemas.microsoft.com/office/drawing/2014/main" xmlns="" id="{A483D401-5EB8-494D-92A6-987BEE6BCFFA}"/>
              </a:ext>
            </a:extLst>
          </p:cNvPr>
          <p:cNvSpPr/>
          <p:nvPr/>
        </p:nvSpPr>
        <p:spPr>
          <a:xfrm rot="12954181">
            <a:off x="6109784" y="2723575"/>
            <a:ext cx="1547443" cy="548354"/>
          </a:xfrm>
          <a:prstGeom prst="leftArrow">
            <a:avLst>
              <a:gd name="adj1" fmla="val 60000"/>
              <a:gd name="adj2" fmla="val 50000"/>
            </a:avLst>
          </a:pr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accent2">
              <a:shade val="90000"/>
              <a:hueOff val="455156"/>
              <a:satOff val="10584"/>
              <a:lumOff val="30122"/>
              <a:alphaOff val="0"/>
            </a:schemeClr>
          </a:lnRef>
          <a:fillRef idx="1">
            <a:schemeClr val="accent2">
              <a:shade val="90000"/>
              <a:hueOff val="455156"/>
              <a:satOff val="10584"/>
              <a:lumOff val="30122"/>
              <a:alphaOff val="0"/>
            </a:schemeClr>
          </a:fillRef>
          <a:effectRef idx="0">
            <a:schemeClr val="accent2">
              <a:shade val="90000"/>
              <a:hueOff val="455156"/>
              <a:satOff val="10584"/>
              <a:lumOff val="30122"/>
              <a:alphaOff val="0"/>
            </a:schemeClr>
          </a:effectRef>
          <a:fontRef idx="minor"/>
        </p:style>
      </p:sp>
      <p:sp>
        <p:nvSpPr>
          <p:cNvPr id="30" name="Стрелка влево 29">
            <a:extLst>
              <a:ext uri="{FF2B5EF4-FFF2-40B4-BE49-F238E27FC236}">
                <a16:creationId xmlns:a16="http://schemas.microsoft.com/office/drawing/2014/main" xmlns="" id="{69220552-9DAD-8B40-B8CC-048411564080}"/>
              </a:ext>
            </a:extLst>
          </p:cNvPr>
          <p:cNvSpPr/>
          <p:nvPr/>
        </p:nvSpPr>
        <p:spPr>
          <a:xfrm rot="19526283">
            <a:off x="4313545" y="2751199"/>
            <a:ext cx="1547443" cy="548354"/>
          </a:xfrm>
          <a:prstGeom prst="leftArrow">
            <a:avLst>
              <a:gd name="adj1" fmla="val 60000"/>
              <a:gd name="adj2" fmla="val 50000"/>
            </a:avLst>
          </a:pr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accent2">
              <a:shade val="90000"/>
              <a:hueOff val="0"/>
              <a:satOff val="0"/>
              <a:lumOff val="0"/>
              <a:alphaOff val="0"/>
            </a:schemeClr>
          </a:lnRef>
          <a:fillRef idx="1">
            <a:schemeClr val="accent2">
              <a:shade val="90000"/>
              <a:hueOff val="0"/>
              <a:satOff val="0"/>
              <a:lumOff val="0"/>
              <a:alphaOff val="0"/>
            </a:schemeClr>
          </a:fillRef>
          <a:effectRef idx="0">
            <a:schemeClr val="accent2">
              <a:shade val="90000"/>
              <a:hueOff val="0"/>
              <a:satOff val="0"/>
              <a:lumOff val="0"/>
              <a:alphaOff val="0"/>
            </a:schemeClr>
          </a:effectRef>
          <a:fontRef idx="minor"/>
        </p:style>
      </p:sp>
      <p:pic>
        <p:nvPicPr>
          <p:cNvPr id="29698" name="Picture 2" descr="Картинки по запросу меч кладенец">
            <a:extLst>
              <a:ext uri="{FF2B5EF4-FFF2-40B4-BE49-F238E27FC236}">
                <a16:creationId xmlns:a16="http://schemas.microsoft.com/office/drawing/2014/main" xmlns="" id="{80295D55-E898-D643-807F-C23B9F9353A6}"/>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484671">
            <a:off x="1023937" y="4251500"/>
            <a:ext cx="2657476" cy="146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70" name="AutoShape 4" descr="Картинки по запросу пламя рисунок">
            <a:extLst>
              <a:ext uri="{FF2B5EF4-FFF2-40B4-BE49-F238E27FC236}">
                <a16:creationId xmlns:a16="http://schemas.microsoft.com/office/drawing/2014/main" xmlns="" id="{7A54F1F5-7870-B743-ABA8-C9972EE49579}"/>
              </a:ext>
            </a:extLst>
          </p:cNvPr>
          <p:cNvSpPr>
            <a:spLocks noChangeAspect="1" noChangeArrowheads="1"/>
          </p:cNvSpPr>
          <p:nvPr/>
        </p:nvSpPr>
        <p:spPr bwMode="auto">
          <a:xfrm>
            <a:off x="1679575" y="44624"/>
            <a:ext cx="304800" cy="3048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b="1">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altLang="ru-RU" sz="1800"/>
          </a:p>
        </p:txBody>
      </p:sp>
      <p:pic>
        <p:nvPicPr>
          <p:cNvPr id="11" name="Рисунок 10" descr="Картинки по запросу пламя рисунок">
            <a:extLst>
              <a:ext uri="{FF2B5EF4-FFF2-40B4-BE49-F238E27FC236}">
                <a16:creationId xmlns:a16="http://schemas.microsoft.com/office/drawing/2014/main" xmlns="" id="{EB58DD66-257A-614E-8701-E17AA706C62C}"/>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16276" y="5169076"/>
            <a:ext cx="1471613" cy="1544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710" name="Picture 14" descr="Картинки по запросу важность">
            <a:extLst>
              <a:ext uri="{FF2B5EF4-FFF2-40B4-BE49-F238E27FC236}">
                <a16:creationId xmlns:a16="http://schemas.microsoft.com/office/drawing/2014/main" xmlns="" id="{CA7C7B3B-02B2-9449-A60A-462F4A267FF6}"/>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28025" y="4956350"/>
            <a:ext cx="2305050" cy="197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4" name="Группа 13">
            <a:extLst>
              <a:ext uri="{FF2B5EF4-FFF2-40B4-BE49-F238E27FC236}">
                <a16:creationId xmlns:a16="http://schemas.microsoft.com/office/drawing/2014/main" xmlns="" id="{A7260DEB-A9C4-4845-B978-F00212CC210B}"/>
              </a:ext>
            </a:extLst>
          </p:cNvPr>
          <p:cNvGrpSpPr/>
          <p:nvPr/>
        </p:nvGrpSpPr>
        <p:grpSpPr>
          <a:xfrm>
            <a:off x="5133975" y="4574357"/>
            <a:ext cx="1924050" cy="1924050"/>
            <a:chOff x="2085974" y="1700046"/>
            <a:chExt cx="1924050" cy="1924050"/>
          </a:xfrm>
          <a:scene3d>
            <a:camera prst="orthographicFront">
              <a:rot lat="0" lon="0" rev="0"/>
            </a:camera>
            <a:lightRig rig="contrasting" dir="t">
              <a:rot lat="0" lon="0" rev="1200000"/>
            </a:lightRig>
          </a:scene3d>
        </p:grpSpPr>
        <p:sp>
          <p:nvSpPr>
            <p:cNvPr id="23" name="Овал 22">
              <a:extLst>
                <a:ext uri="{FF2B5EF4-FFF2-40B4-BE49-F238E27FC236}">
                  <a16:creationId xmlns:a16="http://schemas.microsoft.com/office/drawing/2014/main" xmlns="" id="{A9C98F13-0E50-754E-8768-371A7824998B}"/>
                </a:ext>
              </a:extLst>
            </p:cNvPr>
            <p:cNvSpPr/>
            <p:nvPr/>
          </p:nvSpPr>
          <p:spPr>
            <a:xfrm>
              <a:off x="2085974" y="1700046"/>
              <a:ext cx="1924050" cy="1924050"/>
            </a:xfrm>
            <a:prstGeom prst="ellipse">
              <a:avLst/>
            </a:prstGeom>
            <a:sp3d contourW="19050" prstMaterial="metal">
              <a:bevelT w="88900" h="203200"/>
              <a:bevelB w="165100" h="254000"/>
            </a:sp3d>
          </p:spPr>
          <p:style>
            <a:lnRef idx="0">
              <a:schemeClr val="lt1">
                <a:hueOff val="0"/>
                <a:satOff val="0"/>
                <a:lumOff val="0"/>
                <a:alphaOff val="0"/>
              </a:schemeClr>
            </a:lnRef>
            <a:fillRef idx="1">
              <a:schemeClr val="accent2">
                <a:shade val="60000"/>
                <a:hueOff val="0"/>
                <a:satOff val="0"/>
                <a:lumOff val="0"/>
                <a:alphaOff val="0"/>
              </a:schemeClr>
            </a:fillRef>
            <a:effectRef idx="1">
              <a:schemeClr val="accent2">
                <a:shade val="60000"/>
                <a:hueOff val="0"/>
                <a:satOff val="0"/>
                <a:lumOff val="0"/>
                <a:alphaOff val="0"/>
              </a:schemeClr>
            </a:effectRef>
            <a:fontRef idx="minor">
              <a:schemeClr val="lt1"/>
            </a:fontRef>
          </p:style>
        </p:sp>
        <p:sp>
          <p:nvSpPr>
            <p:cNvPr id="24" name="Овал 4">
              <a:extLst>
                <a:ext uri="{FF2B5EF4-FFF2-40B4-BE49-F238E27FC236}">
                  <a16:creationId xmlns:a16="http://schemas.microsoft.com/office/drawing/2014/main" xmlns="" id="{1F77A827-2189-5D4E-8B93-5267C5BB46BE}"/>
                </a:ext>
              </a:extLst>
            </p:cNvPr>
            <p:cNvSpPr/>
            <p:nvPr/>
          </p:nvSpPr>
          <p:spPr>
            <a:xfrm>
              <a:off x="2367745" y="1981817"/>
              <a:ext cx="1360508" cy="1360508"/>
            </a:xfrm>
            <a:prstGeom prst="rect">
              <a:avLst/>
            </a:prstGeom>
            <a:sp3d/>
          </p:spPr>
          <p:style>
            <a:lnRef idx="0">
              <a:scrgbClr r="0" g="0" b="0"/>
            </a:lnRef>
            <a:fillRef idx="0">
              <a:scrgbClr r="0" g="0" b="0"/>
            </a:fillRef>
            <a:effectRef idx="0">
              <a:scrgbClr r="0" g="0" b="0"/>
            </a:effectRef>
            <a:fontRef idx="minor">
              <a:schemeClr val="lt1"/>
            </a:fontRef>
          </p:style>
          <p:txBody>
            <a:bodyPr lIns="13335" tIns="13335" rIns="13335" bIns="13335" spcCol="1270" anchor="ctr"/>
            <a:lstStyle/>
            <a:p>
              <a:pPr algn="ctr" defTabSz="933450" eaLnBrk="1" hangingPunct="1">
                <a:lnSpc>
                  <a:spcPct val="90000"/>
                </a:lnSpc>
                <a:spcAft>
                  <a:spcPct val="35000"/>
                </a:spcAft>
                <a:defRPr/>
              </a:pPr>
              <a:r>
                <a:rPr lang="ru-RU" sz="2100" dirty="0"/>
                <a:t>Проектная проблема</a:t>
              </a:r>
            </a:p>
          </p:txBody>
        </p:sp>
      </p:grpSp>
      <p:sp>
        <p:nvSpPr>
          <p:cNvPr id="15" name="Стрелка влево 14">
            <a:extLst>
              <a:ext uri="{FF2B5EF4-FFF2-40B4-BE49-F238E27FC236}">
                <a16:creationId xmlns:a16="http://schemas.microsoft.com/office/drawing/2014/main" xmlns="" id="{828E5375-3B06-EB43-B41E-712DE0884E50}"/>
              </a:ext>
            </a:extLst>
          </p:cNvPr>
          <p:cNvSpPr/>
          <p:nvPr/>
        </p:nvSpPr>
        <p:spPr>
          <a:xfrm rot="12900000">
            <a:off x="3665065" y="4475728"/>
            <a:ext cx="1547443" cy="548354"/>
          </a:xfrm>
          <a:prstGeom prst="leftArrow">
            <a:avLst>
              <a:gd name="adj1" fmla="val 60000"/>
              <a:gd name="adj2" fmla="val 50000"/>
            </a:avLst>
          </a:pr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accent2">
              <a:shade val="90000"/>
              <a:hueOff val="0"/>
              <a:satOff val="0"/>
              <a:lumOff val="0"/>
              <a:alphaOff val="0"/>
            </a:schemeClr>
          </a:lnRef>
          <a:fillRef idx="1">
            <a:schemeClr val="accent2">
              <a:shade val="90000"/>
              <a:hueOff val="0"/>
              <a:satOff val="0"/>
              <a:lumOff val="0"/>
              <a:alphaOff val="0"/>
            </a:schemeClr>
          </a:fillRef>
          <a:effectRef idx="0">
            <a:schemeClr val="accent2">
              <a:shade val="90000"/>
              <a:hueOff val="0"/>
              <a:satOff val="0"/>
              <a:lumOff val="0"/>
              <a:alphaOff val="0"/>
            </a:schemeClr>
          </a:effectRef>
          <a:fontRef idx="minor"/>
        </p:style>
      </p:sp>
      <p:grpSp>
        <p:nvGrpSpPr>
          <p:cNvPr id="16" name="Группа 15">
            <a:extLst>
              <a:ext uri="{FF2B5EF4-FFF2-40B4-BE49-F238E27FC236}">
                <a16:creationId xmlns:a16="http://schemas.microsoft.com/office/drawing/2014/main" xmlns="" id="{6AE69B81-576F-4045-B9FF-B98E12DFD241}"/>
              </a:ext>
            </a:extLst>
          </p:cNvPr>
          <p:cNvGrpSpPr/>
          <p:nvPr/>
        </p:nvGrpSpPr>
        <p:grpSpPr>
          <a:xfrm>
            <a:off x="2855641" y="3523961"/>
            <a:ext cx="1827847" cy="1462278"/>
            <a:chOff x="4664" y="439903"/>
            <a:chExt cx="1827847" cy="1462278"/>
          </a:xfrm>
          <a:scene3d>
            <a:camera prst="orthographicFront">
              <a:rot lat="0" lon="0" rev="0"/>
            </a:camera>
            <a:lightRig rig="contrasting" dir="t">
              <a:rot lat="0" lon="0" rev="1200000"/>
            </a:lightRig>
          </a:scene3d>
        </p:grpSpPr>
        <p:sp>
          <p:nvSpPr>
            <p:cNvPr id="21" name="Скругленный прямоугольник 20">
              <a:extLst>
                <a:ext uri="{FF2B5EF4-FFF2-40B4-BE49-F238E27FC236}">
                  <a16:creationId xmlns:a16="http://schemas.microsoft.com/office/drawing/2014/main" xmlns="" id="{5FCDEFD7-1E66-4148-9DBC-E32139B9A3BC}"/>
                </a:ext>
              </a:extLst>
            </p:cNvPr>
            <p:cNvSpPr/>
            <p:nvPr/>
          </p:nvSpPr>
          <p:spPr>
            <a:xfrm>
              <a:off x="4664" y="439903"/>
              <a:ext cx="1827847" cy="1462278"/>
            </a:xfrm>
            <a:prstGeom prst="roundRect">
              <a:avLst>
                <a:gd name="adj" fmla="val 10000"/>
              </a:avLst>
            </a:prstGeom>
            <a:sp3d contourW="19050" prstMaterial="metal">
              <a:bevelT w="88900" h="203200"/>
              <a:bevelB w="165100" h="254000"/>
            </a:sp3d>
          </p:spPr>
          <p:style>
            <a:lnRef idx="0">
              <a:schemeClr val="lt1">
                <a:hueOff val="0"/>
                <a:satOff val="0"/>
                <a:lumOff val="0"/>
                <a:alphaOff val="0"/>
              </a:schemeClr>
            </a:lnRef>
            <a:fillRef idx="1">
              <a:schemeClr val="accent2">
                <a:shade val="50000"/>
                <a:hueOff val="0"/>
                <a:satOff val="0"/>
                <a:lumOff val="0"/>
                <a:alphaOff val="0"/>
              </a:schemeClr>
            </a:fillRef>
            <a:effectRef idx="2">
              <a:schemeClr val="accent2">
                <a:shade val="50000"/>
                <a:hueOff val="0"/>
                <a:satOff val="0"/>
                <a:lumOff val="0"/>
                <a:alphaOff val="0"/>
              </a:schemeClr>
            </a:effectRef>
            <a:fontRef idx="minor">
              <a:schemeClr val="lt1"/>
            </a:fontRef>
          </p:style>
        </p:sp>
        <p:sp>
          <p:nvSpPr>
            <p:cNvPr id="22" name="Скругленный прямоугольник 7">
              <a:extLst>
                <a:ext uri="{FF2B5EF4-FFF2-40B4-BE49-F238E27FC236}">
                  <a16:creationId xmlns:a16="http://schemas.microsoft.com/office/drawing/2014/main" xmlns="" id="{1682DA27-E017-1647-89DC-F98180B922D3}"/>
                </a:ext>
              </a:extLst>
            </p:cNvPr>
            <p:cNvSpPr/>
            <p:nvPr/>
          </p:nvSpPr>
          <p:spPr>
            <a:xfrm>
              <a:off x="47493" y="482732"/>
              <a:ext cx="1742189" cy="1376620"/>
            </a:xfrm>
            <a:prstGeom prst="rect">
              <a:avLst/>
            </a:prstGeom>
            <a:sp3d/>
          </p:spPr>
          <p:style>
            <a:lnRef idx="0">
              <a:scrgbClr r="0" g="0" b="0"/>
            </a:lnRef>
            <a:fillRef idx="0">
              <a:scrgbClr r="0" g="0" b="0"/>
            </a:fillRef>
            <a:effectRef idx="0">
              <a:scrgbClr r="0" g="0" b="0"/>
            </a:effectRef>
            <a:fontRef idx="minor">
              <a:schemeClr val="lt1"/>
            </a:fontRef>
          </p:style>
          <p:txBody>
            <a:bodyPr lIns="45720" rIns="45720" spcCol="1270" anchor="ctr"/>
            <a:lstStyle/>
            <a:p>
              <a:pPr algn="ctr" defTabSz="1066800" eaLnBrk="1" hangingPunct="1">
                <a:lnSpc>
                  <a:spcPct val="90000"/>
                </a:lnSpc>
                <a:spcAft>
                  <a:spcPct val="35000"/>
                </a:spcAft>
                <a:defRPr/>
              </a:pPr>
              <a:r>
                <a:rPr lang="ru-RU" sz="2400" dirty="0"/>
                <a:t>Актуальна</a:t>
              </a:r>
            </a:p>
          </p:txBody>
        </p:sp>
      </p:grpSp>
      <p:sp>
        <p:nvSpPr>
          <p:cNvPr id="17" name="Стрелка влево 16">
            <a:extLst>
              <a:ext uri="{FF2B5EF4-FFF2-40B4-BE49-F238E27FC236}">
                <a16:creationId xmlns:a16="http://schemas.microsoft.com/office/drawing/2014/main" xmlns="" id="{D6DA56EA-8B75-DF43-ACDE-F2BFF6F51015}"/>
              </a:ext>
            </a:extLst>
          </p:cNvPr>
          <p:cNvSpPr/>
          <p:nvPr/>
        </p:nvSpPr>
        <p:spPr>
          <a:xfrm rot="19500000">
            <a:off x="7051502" y="4372332"/>
            <a:ext cx="1547443" cy="548354"/>
          </a:xfrm>
          <a:prstGeom prst="leftArrow">
            <a:avLst>
              <a:gd name="adj1" fmla="val 60000"/>
              <a:gd name="adj2" fmla="val 50000"/>
            </a:avLst>
          </a:pr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accent2">
              <a:shade val="90000"/>
              <a:hueOff val="455156"/>
              <a:satOff val="10584"/>
              <a:lumOff val="30122"/>
              <a:alphaOff val="0"/>
            </a:schemeClr>
          </a:lnRef>
          <a:fillRef idx="1">
            <a:schemeClr val="accent2">
              <a:shade val="90000"/>
              <a:hueOff val="455156"/>
              <a:satOff val="10584"/>
              <a:lumOff val="30122"/>
              <a:alphaOff val="0"/>
            </a:schemeClr>
          </a:fillRef>
          <a:effectRef idx="0">
            <a:schemeClr val="accent2">
              <a:shade val="90000"/>
              <a:hueOff val="455156"/>
              <a:satOff val="10584"/>
              <a:lumOff val="30122"/>
              <a:alphaOff val="0"/>
            </a:schemeClr>
          </a:effectRef>
          <a:fontRef idx="minor"/>
        </p:style>
      </p:sp>
      <p:grpSp>
        <p:nvGrpSpPr>
          <p:cNvPr id="18" name="Группа 17">
            <a:extLst>
              <a:ext uri="{FF2B5EF4-FFF2-40B4-BE49-F238E27FC236}">
                <a16:creationId xmlns:a16="http://schemas.microsoft.com/office/drawing/2014/main" xmlns="" id="{D47761A6-B728-4A4B-8C1C-C84B54B78461}"/>
              </a:ext>
            </a:extLst>
          </p:cNvPr>
          <p:cNvGrpSpPr/>
          <p:nvPr/>
        </p:nvGrpSpPr>
        <p:grpSpPr>
          <a:xfrm>
            <a:off x="7508514" y="3451953"/>
            <a:ext cx="1827847" cy="1462278"/>
            <a:chOff x="4263487" y="439903"/>
            <a:chExt cx="1827847" cy="1462278"/>
          </a:xfrm>
          <a:scene3d>
            <a:camera prst="orthographicFront">
              <a:rot lat="0" lon="0" rev="0"/>
            </a:camera>
            <a:lightRig rig="contrasting" dir="t">
              <a:rot lat="0" lon="0" rev="1200000"/>
            </a:lightRig>
          </a:scene3d>
        </p:grpSpPr>
        <p:sp>
          <p:nvSpPr>
            <p:cNvPr id="19" name="Скругленный прямоугольник 18">
              <a:extLst>
                <a:ext uri="{FF2B5EF4-FFF2-40B4-BE49-F238E27FC236}">
                  <a16:creationId xmlns:a16="http://schemas.microsoft.com/office/drawing/2014/main" xmlns="" id="{01F2D198-01F9-B04D-8238-D6F6B66C7095}"/>
                </a:ext>
              </a:extLst>
            </p:cNvPr>
            <p:cNvSpPr/>
            <p:nvPr/>
          </p:nvSpPr>
          <p:spPr>
            <a:xfrm>
              <a:off x="4263487" y="439903"/>
              <a:ext cx="1827847" cy="1462278"/>
            </a:xfrm>
            <a:prstGeom prst="roundRect">
              <a:avLst>
                <a:gd name="adj" fmla="val 10000"/>
              </a:avLst>
            </a:prstGeom>
            <a:sp3d contourW="19050" prstMaterial="metal">
              <a:bevelT w="88900" h="203200"/>
              <a:bevelB w="165100" h="254000"/>
            </a:sp3d>
          </p:spPr>
          <p:style>
            <a:lnRef idx="0">
              <a:schemeClr val="lt1">
                <a:hueOff val="0"/>
                <a:satOff val="0"/>
                <a:lumOff val="0"/>
                <a:alphaOff val="0"/>
              </a:schemeClr>
            </a:lnRef>
            <a:fillRef idx="1">
              <a:schemeClr val="accent2">
                <a:shade val="50000"/>
                <a:hueOff val="466322"/>
                <a:satOff val="31220"/>
                <a:lumOff val="45260"/>
                <a:alphaOff val="0"/>
              </a:schemeClr>
            </a:fillRef>
            <a:effectRef idx="2">
              <a:schemeClr val="accent2">
                <a:shade val="50000"/>
                <a:hueOff val="466322"/>
                <a:satOff val="31220"/>
                <a:lumOff val="45260"/>
                <a:alphaOff val="0"/>
              </a:schemeClr>
            </a:effectRef>
            <a:fontRef idx="minor">
              <a:schemeClr val="lt1"/>
            </a:fontRef>
          </p:style>
        </p:sp>
        <p:sp>
          <p:nvSpPr>
            <p:cNvPr id="20" name="Скругленный прямоугольник 10">
              <a:extLst>
                <a:ext uri="{FF2B5EF4-FFF2-40B4-BE49-F238E27FC236}">
                  <a16:creationId xmlns:a16="http://schemas.microsoft.com/office/drawing/2014/main" xmlns="" id="{8B3337B3-442C-DD47-94C0-9F94544DC166}"/>
                </a:ext>
              </a:extLst>
            </p:cNvPr>
            <p:cNvSpPr/>
            <p:nvPr/>
          </p:nvSpPr>
          <p:spPr>
            <a:xfrm>
              <a:off x="4306316" y="482732"/>
              <a:ext cx="1742189" cy="1376620"/>
            </a:xfrm>
            <a:prstGeom prst="rect">
              <a:avLst/>
            </a:prstGeom>
            <a:sp3d/>
          </p:spPr>
          <p:style>
            <a:lnRef idx="0">
              <a:scrgbClr r="0" g="0" b="0"/>
            </a:lnRef>
            <a:fillRef idx="0">
              <a:scrgbClr r="0" g="0" b="0"/>
            </a:fillRef>
            <a:effectRef idx="0">
              <a:scrgbClr r="0" g="0" b="0"/>
            </a:effectRef>
            <a:fontRef idx="minor">
              <a:schemeClr val="lt1"/>
            </a:fontRef>
          </p:style>
          <p:txBody>
            <a:bodyPr lIns="45720" rIns="45720" spcCol="1270" anchor="ctr"/>
            <a:lstStyle/>
            <a:p>
              <a:pPr algn="ctr" defTabSz="1066800" eaLnBrk="1" hangingPunct="1">
                <a:lnSpc>
                  <a:spcPct val="90000"/>
                </a:lnSpc>
                <a:spcAft>
                  <a:spcPct val="35000"/>
                </a:spcAft>
                <a:defRPr/>
              </a:pPr>
              <a:r>
                <a:rPr lang="ru-RU" sz="2400" dirty="0">
                  <a:solidFill>
                    <a:schemeClr val="tx1"/>
                  </a:solidFill>
                </a:rPr>
                <a:t>Масштабна</a:t>
              </a:r>
            </a:p>
          </p:txBody>
        </p:sp>
      </p:grpSp>
      <p:grpSp>
        <p:nvGrpSpPr>
          <p:cNvPr id="25" name="Группа 24">
            <a:extLst>
              <a:ext uri="{FF2B5EF4-FFF2-40B4-BE49-F238E27FC236}">
                <a16:creationId xmlns:a16="http://schemas.microsoft.com/office/drawing/2014/main" xmlns="" id="{1937D14F-AACE-E148-8952-442FDA82DE71}"/>
              </a:ext>
            </a:extLst>
          </p:cNvPr>
          <p:cNvGrpSpPr/>
          <p:nvPr/>
        </p:nvGrpSpPr>
        <p:grpSpPr>
          <a:xfrm>
            <a:off x="4921052" y="1766045"/>
            <a:ext cx="2327076" cy="1924050"/>
            <a:chOff x="2085974" y="1700046"/>
            <a:chExt cx="1924050" cy="1924050"/>
          </a:xfrm>
          <a:scene3d>
            <a:camera prst="orthographicFront">
              <a:rot lat="0" lon="0" rev="0"/>
            </a:camera>
            <a:lightRig rig="contrasting" dir="t">
              <a:rot lat="0" lon="0" rev="1200000"/>
            </a:lightRig>
          </a:scene3d>
        </p:grpSpPr>
        <p:sp>
          <p:nvSpPr>
            <p:cNvPr id="26" name="Овал 25">
              <a:extLst>
                <a:ext uri="{FF2B5EF4-FFF2-40B4-BE49-F238E27FC236}">
                  <a16:creationId xmlns:a16="http://schemas.microsoft.com/office/drawing/2014/main" xmlns="" id="{977640AE-8949-F749-BEF1-FDF83580D807}"/>
                </a:ext>
              </a:extLst>
            </p:cNvPr>
            <p:cNvSpPr/>
            <p:nvPr/>
          </p:nvSpPr>
          <p:spPr>
            <a:xfrm>
              <a:off x="2085974" y="1700046"/>
              <a:ext cx="1924050" cy="1924050"/>
            </a:xfrm>
            <a:prstGeom prst="ellipse">
              <a:avLst/>
            </a:prstGeom>
            <a:sp3d contourW="19050" prstMaterial="metal">
              <a:bevelT w="88900" h="203200"/>
              <a:bevelB w="165100" h="254000"/>
            </a:sp3d>
          </p:spPr>
          <p:style>
            <a:lnRef idx="0">
              <a:schemeClr val="lt1">
                <a:hueOff val="0"/>
                <a:satOff val="0"/>
                <a:lumOff val="0"/>
                <a:alphaOff val="0"/>
              </a:schemeClr>
            </a:lnRef>
            <a:fillRef idx="1">
              <a:schemeClr val="accent2">
                <a:shade val="60000"/>
                <a:hueOff val="0"/>
                <a:satOff val="0"/>
                <a:lumOff val="0"/>
                <a:alphaOff val="0"/>
              </a:schemeClr>
            </a:fillRef>
            <a:effectRef idx="1">
              <a:schemeClr val="accent2">
                <a:shade val="60000"/>
                <a:hueOff val="0"/>
                <a:satOff val="0"/>
                <a:lumOff val="0"/>
                <a:alphaOff val="0"/>
              </a:schemeClr>
            </a:effectRef>
            <a:fontRef idx="minor">
              <a:schemeClr val="lt1"/>
            </a:fontRef>
          </p:style>
        </p:sp>
        <p:sp>
          <p:nvSpPr>
            <p:cNvPr id="27" name="Овал 4">
              <a:extLst>
                <a:ext uri="{FF2B5EF4-FFF2-40B4-BE49-F238E27FC236}">
                  <a16:creationId xmlns:a16="http://schemas.microsoft.com/office/drawing/2014/main" xmlns="" id="{AE101FAD-FB48-EA4E-87B0-EB3C42B97638}"/>
                </a:ext>
              </a:extLst>
            </p:cNvPr>
            <p:cNvSpPr/>
            <p:nvPr/>
          </p:nvSpPr>
          <p:spPr>
            <a:xfrm>
              <a:off x="2367745" y="1981817"/>
              <a:ext cx="1360508" cy="1360508"/>
            </a:xfrm>
            <a:prstGeom prst="rect">
              <a:avLst/>
            </a:prstGeom>
            <a:sp3d/>
          </p:spPr>
          <p:style>
            <a:lnRef idx="0">
              <a:scrgbClr r="0" g="0" b="0"/>
            </a:lnRef>
            <a:fillRef idx="0">
              <a:scrgbClr r="0" g="0" b="0"/>
            </a:fillRef>
            <a:effectRef idx="0">
              <a:scrgbClr r="0" g="0" b="0"/>
            </a:effectRef>
            <a:fontRef idx="minor">
              <a:schemeClr val="lt1"/>
            </a:fontRef>
          </p:style>
          <p:txBody>
            <a:bodyPr lIns="13335" tIns="13335" rIns="13335" bIns="13335" spcCol="1270" anchor="ctr"/>
            <a:lstStyle/>
            <a:p>
              <a:pPr algn="ctr" defTabSz="933450" eaLnBrk="1" hangingPunct="1">
                <a:lnSpc>
                  <a:spcPct val="90000"/>
                </a:lnSpc>
                <a:spcAft>
                  <a:spcPct val="35000"/>
                </a:spcAft>
                <a:defRPr/>
              </a:pPr>
              <a:r>
                <a:rPr lang="ru-RU" sz="2100" dirty="0"/>
                <a:t>Проблемная ситуация</a:t>
              </a:r>
            </a:p>
          </p:txBody>
        </p:sp>
      </p:grpSp>
      <p:sp>
        <p:nvSpPr>
          <p:cNvPr id="32" name="Прямоугольник 31">
            <a:extLst>
              <a:ext uri="{FF2B5EF4-FFF2-40B4-BE49-F238E27FC236}">
                <a16:creationId xmlns:a16="http://schemas.microsoft.com/office/drawing/2014/main" xmlns="" id="{0D5AD904-4D37-4134-AE7B-BF6DB8552600}"/>
              </a:ext>
            </a:extLst>
          </p:cNvPr>
          <p:cNvSpPr/>
          <p:nvPr/>
        </p:nvSpPr>
        <p:spPr>
          <a:xfrm>
            <a:off x="437609" y="1410470"/>
            <a:ext cx="11343573" cy="369332"/>
          </a:xfrm>
          <a:prstGeom prst="rect">
            <a:avLst/>
          </a:prstGeom>
        </p:spPr>
        <p:txBody>
          <a:bodyPr wrap="square">
            <a:spAutoFit/>
          </a:bodyPr>
          <a:lstStyle/>
          <a:p>
            <a:pPr algn="just"/>
            <a:r>
              <a:rPr lang="ru-RU" altLang="ru-RU" b="1" dirty="0">
                <a:latin typeface="Helvetica" pitchFamily="2" charset="0"/>
              </a:rPr>
              <a:t>ПРОЕКТНАЯ ПРОБЛЕМА</a:t>
            </a:r>
          </a:p>
        </p:txBody>
      </p:sp>
    </p:spTree>
    <p:extLst>
      <p:ext uri="{BB962C8B-B14F-4D97-AF65-F5344CB8AC3E}">
        <p14:creationId xmlns:p14="http://schemas.microsoft.com/office/powerpoint/2010/main" xmlns="" val="19648090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arn(inVertical)">
                                      <p:cBhvr>
                                        <p:cTn id="10" dur="500"/>
                                        <p:tgtEl>
                                          <p:spTgt spid="1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1" fill="hold" nodeType="clickEffect">
                                  <p:stCondLst>
                                    <p:cond delay="0"/>
                                  </p:stCondLst>
                                  <p:childTnLst>
                                    <p:set>
                                      <p:cBhvr>
                                        <p:cTn id="14" dur="1" fill="hold">
                                          <p:stCondLst>
                                            <p:cond delay="0"/>
                                          </p:stCondLst>
                                        </p:cTn>
                                        <p:tgtEl>
                                          <p:spTgt spid="29698"/>
                                        </p:tgtEl>
                                        <p:attrNameLst>
                                          <p:attrName>style.visibility</p:attrName>
                                        </p:attrNameLst>
                                      </p:cBhvr>
                                      <p:to>
                                        <p:strVal val="visible"/>
                                      </p:to>
                                    </p:set>
                                    <p:animEffect transition="in" filter="barn(inVertical)">
                                      <p:cBhvr>
                                        <p:cTn id="15" dur="500"/>
                                        <p:tgtEl>
                                          <p:spTgt spid="2969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21"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arn(inVertical)">
                                      <p:cBhvr>
                                        <p:cTn id="25" dur="500"/>
                                        <p:tgtEl>
                                          <p:spTgt spid="17"/>
                                        </p:tgtEl>
                                      </p:cBhvr>
                                    </p:animEffect>
                                  </p:childTnLst>
                                </p:cTn>
                              </p:par>
                              <p:par>
                                <p:cTn id="26" presetID="16" presetClass="entr" presetSubtype="21"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arn(inVertical)">
                                      <p:cBhvr>
                                        <p:cTn id="28" dur="500"/>
                                        <p:tgtEl>
                                          <p:spTgt spid="18"/>
                                        </p:tgtEl>
                                      </p:cBhvr>
                                    </p:animEffect>
                                  </p:childTnLst>
                                </p:cTn>
                              </p:par>
                              <p:par>
                                <p:cTn id="29" presetID="16" presetClass="entr" presetSubtype="21" fill="hold" nodeType="withEffect">
                                  <p:stCondLst>
                                    <p:cond delay="0"/>
                                  </p:stCondLst>
                                  <p:childTnLst>
                                    <p:set>
                                      <p:cBhvr>
                                        <p:cTn id="30" dur="1" fill="hold">
                                          <p:stCondLst>
                                            <p:cond delay="0"/>
                                          </p:stCondLst>
                                        </p:cTn>
                                        <p:tgtEl>
                                          <p:spTgt spid="29710"/>
                                        </p:tgtEl>
                                        <p:attrNameLst>
                                          <p:attrName>style.visibility</p:attrName>
                                        </p:attrNameLst>
                                      </p:cBhvr>
                                      <p:to>
                                        <p:strVal val="visible"/>
                                      </p:to>
                                    </p:set>
                                    <p:animEffect transition="in" filter="barn(inVertical)">
                                      <p:cBhvr>
                                        <p:cTn id="31" dur="500"/>
                                        <p:tgtEl>
                                          <p:spTgt spid="29710"/>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6" presetClass="entr" presetSubtype="21" fill="hold"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barn(inVertical)">
                                      <p:cBhvr>
                                        <p:cTn id="36" dur="500"/>
                                        <p:tgtEl>
                                          <p:spTgt spid="30"/>
                                        </p:tgtEl>
                                      </p:cBhvr>
                                    </p:animEffect>
                                  </p:childTnLst>
                                </p:cTn>
                              </p:par>
                              <p:par>
                                <p:cTn id="37" presetID="16" presetClass="entr" presetSubtype="21"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barn(inVertical)">
                                      <p:cBhvr>
                                        <p:cTn id="39" dur="500"/>
                                        <p:tgtEl>
                                          <p:spTgt spid="31"/>
                                        </p:tgtEl>
                                      </p:cBhvr>
                                    </p:animEffect>
                                  </p:childTnLst>
                                </p:cTn>
                              </p:par>
                              <p:par>
                                <p:cTn id="40" presetID="16" presetClass="entr" presetSubtype="21"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barn(inVertical)">
                                      <p:cBhvr>
                                        <p:cTn id="4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42C117A4-9548-4382-94AB-11186CEEE0AF}"/>
              </a:ext>
            </a:extLst>
          </p:cNvPr>
          <p:cNvSpPr/>
          <p:nvPr/>
        </p:nvSpPr>
        <p:spPr>
          <a:xfrm>
            <a:off x="437609" y="1268760"/>
            <a:ext cx="11343573" cy="369332"/>
          </a:xfrm>
          <a:prstGeom prst="rect">
            <a:avLst/>
          </a:prstGeom>
        </p:spPr>
        <p:txBody>
          <a:bodyPr wrap="square">
            <a:spAutoFit/>
          </a:bodyPr>
          <a:lstStyle/>
          <a:p>
            <a:pPr algn="just"/>
            <a:r>
              <a:rPr lang="ru-RU" altLang="ru-RU" b="1" dirty="0">
                <a:latin typeface="Helvetica" pitchFamily="2" charset="0"/>
              </a:rPr>
              <a:t>ПРИМЕР ПРОЕКТА (эффективный)</a:t>
            </a:r>
          </a:p>
        </p:txBody>
      </p:sp>
      <p:sp>
        <p:nvSpPr>
          <p:cNvPr id="3" name="Прямоугольник 2">
            <a:extLst>
              <a:ext uri="{FF2B5EF4-FFF2-40B4-BE49-F238E27FC236}">
                <a16:creationId xmlns:a16="http://schemas.microsoft.com/office/drawing/2014/main" xmlns="" id="{158554F9-4DB0-48ED-B1FA-6992938CF57B}"/>
              </a:ext>
            </a:extLst>
          </p:cNvPr>
          <p:cNvSpPr/>
          <p:nvPr/>
        </p:nvSpPr>
        <p:spPr>
          <a:xfrm>
            <a:off x="407368" y="1620363"/>
            <a:ext cx="11343573" cy="369332"/>
          </a:xfrm>
          <a:prstGeom prst="rect">
            <a:avLst/>
          </a:prstGeom>
        </p:spPr>
        <p:txBody>
          <a:bodyPr wrap="square">
            <a:spAutoFit/>
          </a:bodyPr>
          <a:lstStyle/>
          <a:p>
            <a:pPr algn="just"/>
            <a:r>
              <a:rPr lang="ru-RU" b="1" dirty="0">
                <a:solidFill>
                  <a:srgbClr val="FF0000"/>
                </a:solidFill>
                <a:latin typeface="Helvetica" pitchFamily="2" charset="0"/>
              </a:rPr>
              <a:t>Этно-центр «Дружба северян» (г. Петропавловск-Камчатский)</a:t>
            </a:r>
          </a:p>
        </p:txBody>
      </p:sp>
      <p:pic>
        <p:nvPicPr>
          <p:cNvPr id="3074" name="Picture 2">
            <a:extLst>
              <a:ext uri="{FF2B5EF4-FFF2-40B4-BE49-F238E27FC236}">
                <a16:creationId xmlns:a16="http://schemas.microsoft.com/office/drawing/2014/main" xmlns="" id="{0C3BC85D-6047-4888-A32C-10210450ECF5}"/>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527276" y="3861048"/>
            <a:ext cx="3545388" cy="2659041"/>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4">
            <a:extLst>
              <a:ext uri="{FF2B5EF4-FFF2-40B4-BE49-F238E27FC236}">
                <a16:creationId xmlns:a16="http://schemas.microsoft.com/office/drawing/2014/main" xmlns="" id="{EDF11768-48D4-47C7-8FDD-414BF39B6E9B}"/>
              </a:ext>
            </a:extLst>
          </p:cNvPr>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1011" t="27527" r="905" b="18571"/>
          <a:stretch/>
        </p:blipFill>
        <p:spPr bwMode="auto">
          <a:xfrm>
            <a:off x="479376" y="2090441"/>
            <a:ext cx="5101360" cy="2341302"/>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6">
            <a:extLst>
              <a:ext uri="{FF2B5EF4-FFF2-40B4-BE49-F238E27FC236}">
                <a16:creationId xmlns:a16="http://schemas.microsoft.com/office/drawing/2014/main" xmlns="" id="{CC5C9950-EBE5-459B-A58D-9F07B5B1130D}"/>
              </a:ext>
            </a:extLst>
          </p:cNvPr>
          <p:cNvSpPr txBox="1"/>
          <p:nvPr/>
        </p:nvSpPr>
        <p:spPr>
          <a:xfrm>
            <a:off x="5821808" y="2452390"/>
            <a:ext cx="6240927" cy="1264642"/>
          </a:xfrm>
          <a:prstGeom prst="rect">
            <a:avLst/>
          </a:prstGeom>
          <a:noFill/>
        </p:spPr>
        <p:txBody>
          <a:bodyPr wrap="square">
            <a:spAutoFit/>
          </a:bodyPr>
          <a:lstStyle/>
          <a:p>
            <a:pPr algn="just">
              <a:lnSpc>
                <a:spcPct val="107000"/>
              </a:lnSpc>
              <a:spcAft>
                <a:spcPts val="800"/>
              </a:spcAft>
            </a:pPr>
            <a:r>
              <a:rPr lang="ru-RU" sz="1800" b="1" dirty="0">
                <a:effectLst/>
                <a:ea typeface="Calibri" panose="020F0502020204030204" pitchFamily="34" charset="0"/>
                <a:cs typeface="Times New Roman" panose="02020603050405020304" pitchFamily="18" charset="0"/>
              </a:rPr>
              <a:t>Проблема: </a:t>
            </a:r>
            <a:r>
              <a:rPr lang="ru-RU" dirty="0">
                <a:cs typeface="Times New Roman" panose="02020603050405020304" pitchFamily="18" charset="0"/>
              </a:rPr>
              <a:t>не вполне высокая информированность населения Камчатки о традициях и культурных особенностях ее коренных народов, не достаточный уровень интеграции национальной культуры в современную.</a:t>
            </a:r>
          </a:p>
        </p:txBody>
      </p:sp>
      <p:sp>
        <p:nvSpPr>
          <p:cNvPr id="8" name="TextBox 7">
            <a:extLst>
              <a:ext uri="{FF2B5EF4-FFF2-40B4-BE49-F238E27FC236}">
                <a16:creationId xmlns:a16="http://schemas.microsoft.com/office/drawing/2014/main" xmlns="" id="{C34A4341-6AA1-456F-B54B-AA1C9BEA73C6}"/>
              </a:ext>
            </a:extLst>
          </p:cNvPr>
          <p:cNvSpPr txBox="1"/>
          <p:nvPr/>
        </p:nvSpPr>
        <p:spPr>
          <a:xfrm>
            <a:off x="238304" y="4431743"/>
            <a:ext cx="8161952" cy="968278"/>
          </a:xfrm>
          <a:prstGeom prst="rect">
            <a:avLst/>
          </a:prstGeom>
          <a:noFill/>
        </p:spPr>
        <p:txBody>
          <a:bodyPr wrap="square">
            <a:spAutoFit/>
          </a:bodyPr>
          <a:lstStyle/>
          <a:p>
            <a:pPr algn="just">
              <a:lnSpc>
                <a:spcPct val="107000"/>
              </a:lnSpc>
              <a:spcAft>
                <a:spcPts val="800"/>
              </a:spcAft>
            </a:pPr>
            <a:r>
              <a:rPr lang="ru-RU" sz="1800" b="1" dirty="0">
                <a:effectLst/>
                <a:ea typeface="Calibri" panose="020F0502020204030204" pitchFamily="34" charset="0"/>
                <a:cs typeface="Times New Roman" panose="02020603050405020304" pitchFamily="18" charset="0"/>
              </a:rPr>
              <a:t>Цель</a:t>
            </a:r>
            <a:r>
              <a:rPr lang="ru-RU" sz="1800" dirty="0">
                <a:effectLst/>
                <a:ea typeface="Calibri" panose="020F0502020204030204" pitchFamily="34" charset="0"/>
                <a:cs typeface="Times New Roman" panose="02020603050405020304" pitchFamily="18" charset="0"/>
              </a:rPr>
              <a:t>: </a:t>
            </a:r>
            <a:r>
              <a:rPr lang="ru-RU" dirty="0">
                <a:cs typeface="Times New Roman" panose="02020603050405020304" pitchFamily="18" charset="0"/>
              </a:rPr>
              <a:t>сохранение традиций коренных народов Камчатки путем их интеграции в современную жизнь местного населения через проведение регулярных культурно-массовых и просветительских мероприятий.</a:t>
            </a:r>
          </a:p>
        </p:txBody>
      </p:sp>
      <p:sp>
        <p:nvSpPr>
          <p:cNvPr id="9" name="TextBox 8">
            <a:extLst>
              <a:ext uri="{FF2B5EF4-FFF2-40B4-BE49-F238E27FC236}">
                <a16:creationId xmlns:a16="http://schemas.microsoft.com/office/drawing/2014/main" xmlns="" id="{74060A38-96F0-466F-BE08-355C752C0F21}"/>
              </a:ext>
            </a:extLst>
          </p:cNvPr>
          <p:cNvSpPr txBox="1"/>
          <p:nvPr/>
        </p:nvSpPr>
        <p:spPr>
          <a:xfrm>
            <a:off x="263352" y="5410384"/>
            <a:ext cx="8161952" cy="1264642"/>
          </a:xfrm>
          <a:prstGeom prst="rect">
            <a:avLst/>
          </a:prstGeom>
          <a:noFill/>
        </p:spPr>
        <p:txBody>
          <a:bodyPr wrap="square">
            <a:spAutoFit/>
          </a:bodyPr>
          <a:lstStyle/>
          <a:p>
            <a:pPr algn="just">
              <a:lnSpc>
                <a:spcPct val="107000"/>
              </a:lnSpc>
              <a:spcAft>
                <a:spcPts val="800"/>
              </a:spcAft>
            </a:pPr>
            <a:r>
              <a:rPr lang="ru-RU" sz="1800" b="1" dirty="0">
                <a:effectLst/>
                <a:ea typeface="Calibri" panose="020F0502020204030204" pitchFamily="34" charset="0"/>
                <a:cs typeface="Times New Roman" panose="02020603050405020304" pitchFamily="18" charset="0"/>
              </a:rPr>
              <a:t>О проекте: </a:t>
            </a:r>
            <a:r>
              <a:rPr lang="ru-RU" dirty="0">
                <a:cs typeface="Times New Roman" panose="02020603050405020304" pitchFamily="18" charset="0"/>
              </a:rPr>
              <a:t>этно-центр «Дружба северян» – это уютное место, где представители коренных народов Камчатки рассказывают о культуре и творчестве своего населения, и делятся ими с посетителями, организуют различные мастер-классы по традиционному рукоделию и т.д. </a:t>
            </a:r>
          </a:p>
        </p:txBody>
      </p:sp>
    </p:spTree>
    <p:extLst>
      <p:ext uri="{BB962C8B-B14F-4D97-AF65-F5344CB8AC3E}">
        <p14:creationId xmlns:p14="http://schemas.microsoft.com/office/powerpoint/2010/main" xmlns="" val="38824770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D5C1A5FC-3FDD-4B4E-9FFB-E90C946BD42E}"/>
              </a:ext>
            </a:extLst>
          </p:cNvPr>
          <p:cNvSpPr txBox="1"/>
          <p:nvPr/>
        </p:nvSpPr>
        <p:spPr>
          <a:xfrm>
            <a:off x="5067986" y="2072747"/>
            <a:ext cx="6786627" cy="968278"/>
          </a:xfrm>
          <a:prstGeom prst="rect">
            <a:avLst/>
          </a:prstGeom>
          <a:noFill/>
        </p:spPr>
        <p:txBody>
          <a:bodyPr wrap="square">
            <a:spAutoFit/>
          </a:bodyPr>
          <a:lstStyle/>
          <a:p>
            <a:pPr algn="just">
              <a:lnSpc>
                <a:spcPct val="107000"/>
              </a:lnSpc>
              <a:spcAft>
                <a:spcPts val="800"/>
              </a:spcAft>
            </a:pPr>
            <a:r>
              <a:rPr lang="ru-RU" sz="1800" b="1" dirty="0">
                <a:effectLst/>
                <a:ea typeface="Calibri" panose="020F0502020204030204" pitchFamily="34" charset="0"/>
                <a:cs typeface="Times New Roman" panose="02020603050405020304" pitchFamily="18" charset="0"/>
              </a:rPr>
              <a:t>Проблема: </a:t>
            </a:r>
            <a:r>
              <a:rPr lang="ru-RU" sz="1800" dirty="0">
                <a:effectLst/>
                <a:ea typeface="Calibri" panose="020F0502020204030204" pitchFamily="34" charset="0"/>
                <a:cs typeface="Times New Roman" panose="02020603050405020304" pitchFamily="18" charset="0"/>
              </a:rPr>
              <a:t>Для увеличения популярности города среди туристов и жителей, ему нужен имидж, который в свою очередь формируется из таких вещей, как, например, «</a:t>
            </a:r>
            <a:r>
              <a:rPr lang="ru-RU" sz="1800" dirty="0" err="1">
                <a:effectLst/>
                <a:ea typeface="Calibri" panose="020F0502020204030204" pitchFamily="34" charset="0"/>
                <a:cs typeface="Times New Roman" panose="02020603050405020304" pitchFamily="18" charset="0"/>
              </a:rPr>
              <a:t>мерч</a:t>
            </a:r>
            <a:r>
              <a:rPr lang="ru-RU" sz="1800" dirty="0">
                <a:effectLst/>
                <a:ea typeface="Calibri" panose="020F0502020204030204" pitchFamily="34" charset="0"/>
                <a:cs typeface="Times New Roman" panose="02020603050405020304" pitchFamily="18" charset="0"/>
              </a:rPr>
              <a:t>». Город должен выделяться!</a:t>
            </a:r>
          </a:p>
        </p:txBody>
      </p:sp>
      <p:sp>
        <p:nvSpPr>
          <p:cNvPr id="7" name="TextBox 6">
            <a:extLst>
              <a:ext uri="{FF2B5EF4-FFF2-40B4-BE49-F238E27FC236}">
                <a16:creationId xmlns:a16="http://schemas.microsoft.com/office/drawing/2014/main" xmlns="" id="{CB8A7B9F-7E1C-4599-B060-468E9C13E41C}"/>
              </a:ext>
            </a:extLst>
          </p:cNvPr>
          <p:cNvSpPr txBox="1"/>
          <p:nvPr/>
        </p:nvSpPr>
        <p:spPr>
          <a:xfrm>
            <a:off x="5067986" y="3056568"/>
            <a:ext cx="6865064" cy="961482"/>
          </a:xfrm>
          <a:prstGeom prst="rect">
            <a:avLst/>
          </a:prstGeom>
          <a:noFill/>
        </p:spPr>
        <p:txBody>
          <a:bodyPr wrap="square">
            <a:spAutoFit/>
          </a:bodyPr>
          <a:lstStyle/>
          <a:p>
            <a:pPr algn="just">
              <a:lnSpc>
                <a:spcPct val="107000"/>
              </a:lnSpc>
              <a:spcAft>
                <a:spcPts val="800"/>
              </a:spcAft>
            </a:pPr>
            <a:r>
              <a:rPr lang="ru-RU" sz="1800" b="1" dirty="0">
                <a:effectLst/>
                <a:ea typeface="Calibri" panose="020F0502020204030204" pitchFamily="34" charset="0"/>
                <a:cs typeface="Times New Roman" panose="02020603050405020304" pitchFamily="18" charset="0"/>
              </a:rPr>
              <a:t>Цель</a:t>
            </a:r>
            <a:r>
              <a:rPr lang="ru-RU" sz="1800" dirty="0">
                <a:effectLst/>
                <a:ea typeface="Calibri" panose="020F0502020204030204" pitchFamily="34" charset="0"/>
                <a:cs typeface="Times New Roman" panose="02020603050405020304" pitchFamily="18" charset="0"/>
              </a:rPr>
              <a:t>: </a:t>
            </a:r>
            <a:r>
              <a:rPr lang="ru-RU" dirty="0">
                <a:ea typeface="Calibri" panose="020F0502020204030204" pitchFamily="34" charset="0"/>
                <a:cs typeface="Times New Roman" panose="02020603050405020304" pitchFamily="18" charset="0"/>
              </a:rPr>
              <a:t>п</a:t>
            </a:r>
            <a:r>
              <a:rPr lang="ru-RU" sz="1800" dirty="0">
                <a:effectLst/>
                <a:ea typeface="Calibri" panose="020F0502020204030204" pitchFamily="34" charset="0"/>
                <a:cs typeface="Times New Roman" panose="02020603050405020304" pitchFamily="18" charset="0"/>
              </a:rPr>
              <a:t>опуляризация истории города, в том числе и среди молодёжи, через бренд современной и модной одежды, отсылающей к городу (достопримечательностям) или его истории</a:t>
            </a:r>
          </a:p>
        </p:txBody>
      </p:sp>
      <p:sp>
        <p:nvSpPr>
          <p:cNvPr id="9" name="TextBox 8">
            <a:extLst>
              <a:ext uri="{FF2B5EF4-FFF2-40B4-BE49-F238E27FC236}">
                <a16:creationId xmlns:a16="http://schemas.microsoft.com/office/drawing/2014/main" xmlns="" id="{9A46E617-8AFC-4B31-944D-CB277454CCE4}"/>
              </a:ext>
            </a:extLst>
          </p:cNvPr>
          <p:cNvSpPr txBox="1"/>
          <p:nvPr/>
        </p:nvSpPr>
        <p:spPr>
          <a:xfrm>
            <a:off x="311056" y="4595968"/>
            <a:ext cx="7081088" cy="1561005"/>
          </a:xfrm>
          <a:prstGeom prst="rect">
            <a:avLst/>
          </a:prstGeom>
          <a:noFill/>
        </p:spPr>
        <p:txBody>
          <a:bodyPr wrap="square">
            <a:spAutoFit/>
          </a:bodyPr>
          <a:lstStyle/>
          <a:p>
            <a:pPr algn="just">
              <a:lnSpc>
                <a:spcPct val="107000"/>
              </a:lnSpc>
              <a:spcAft>
                <a:spcPts val="800"/>
              </a:spcAft>
            </a:pPr>
            <a:r>
              <a:rPr lang="ru-RU" sz="1800" b="1" dirty="0">
                <a:effectLst/>
                <a:ea typeface="Calibri" panose="020F0502020204030204" pitchFamily="34" charset="0"/>
                <a:cs typeface="Times New Roman" panose="02020603050405020304" pitchFamily="18" charset="0"/>
              </a:rPr>
              <a:t>О проекте: п</a:t>
            </a:r>
            <a:r>
              <a:rPr lang="ru-RU" sz="1800" dirty="0">
                <a:effectLst/>
                <a:ea typeface="Calibri" panose="020F0502020204030204" pitchFamily="34" charset="0"/>
                <a:cs typeface="Times New Roman" panose="02020603050405020304" pitchFamily="18" charset="0"/>
              </a:rPr>
              <a:t>ри помощи разнообразных уникальных принтов на продукции мы рассказываем о значимых для города личностях, интересных местах в регионе и акцентируем внимание на исторической ценности города. Тем самым повышая уровень культуры в сфере истории образования Руси</a:t>
            </a:r>
          </a:p>
        </p:txBody>
      </p:sp>
      <p:pic>
        <p:nvPicPr>
          <p:cNvPr id="11" name="Рисунок 10">
            <a:extLst>
              <a:ext uri="{FF2B5EF4-FFF2-40B4-BE49-F238E27FC236}">
                <a16:creationId xmlns:a16="http://schemas.microsoft.com/office/drawing/2014/main" xmlns="" id="{1F49DC45-FC49-4E10-9FBC-DF6DE1F2A034}"/>
              </a:ext>
            </a:extLst>
          </p:cNvPr>
          <p:cNvPicPr>
            <a:picLocks noChangeAspect="1"/>
          </p:cNvPicPr>
          <p:nvPr/>
        </p:nvPicPr>
        <p:blipFill>
          <a:blip r:embed="rId2" cstate="print"/>
          <a:stretch>
            <a:fillRect/>
          </a:stretch>
        </p:blipFill>
        <p:spPr>
          <a:xfrm>
            <a:off x="551384" y="2119254"/>
            <a:ext cx="4252497" cy="2245850"/>
          </a:xfrm>
          <a:prstGeom prst="rect">
            <a:avLst/>
          </a:prstGeom>
        </p:spPr>
      </p:pic>
      <p:pic>
        <p:nvPicPr>
          <p:cNvPr id="12" name="Рисунок 11">
            <a:extLst>
              <a:ext uri="{FF2B5EF4-FFF2-40B4-BE49-F238E27FC236}">
                <a16:creationId xmlns:a16="http://schemas.microsoft.com/office/drawing/2014/main" xmlns="" id="{681131F9-EC0F-4109-BFD2-DB0445797B4A}"/>
              </a:ext>
            </a:extLst>
          </p:cNvPr>
          <p:cNvPicPr>
            <a:picLocks noChangeAspect="1"/>
          </p:cNvPicPr>
          <p:nvPr/>
        </p:nvPicPr>
        <p:blipFill>
          <a:blip r:embed="rId3" cstate="print"/>
          <a:stretch>
            <a:fillRect/>
          </a:stretch>
        </p:blipFill>
        <p:spPr>
          <a:xfrm>
            <a:off x="7820235" y="3999589"/>
            <a:ext cx="4060709" cy="2706082"/>
          </a:xfrm>
          <a:prstGeom prst="rect">
            <a:avLst/>
          </a:prstGeom>
        </p:spPr>
      </p:pic>
      <p:sp>
        <p:nvSpPr>
          <p:cNvPr id="13" name="Прямоугольник 12">
            <a:extLst>
              <a:ext uri="{FF2B5EF4-FFF2-40B4-BE49-F238E27FC236}">
                <a16:creationId xmlns:a16="http://schemas.microsoft.com/office/drawing/2014/main" xmlns="" id="{3C4117C4-F4AC-4B5E-976A-4A80A1FECAA4}"/>
              </a:ext>
            </a:extLst>
          </p:cNvPr>
          <p:cNvSpPr/>
          <p:nvPr/>
        </p:nvSpPr>
        <p:spPr>
          <a:xfrm>
            <a:off x="545064" y="1299313"/>
            <a:ext cx="11343573" cy="369332"/>
          </a:xfrm>
          <a:prstGeom prst="rect">
            <a:avLst/>
          </a:prstGeom>
        </p:spPr>
        <p:txBody>
          <a:bodyPr wrap="square">
            <a:spAutoFit/>
          </a:bodyPr>
          <a:lstStyle/>
          <a:p>
            <a:pPr algn="just"/>
            <a:r>
              <a:rPr lang="ru-RU" altLang="ru-RU" b="1" dirty="0">
                <a:latin typeface="Helvetica" pitchFamily="2" charset="0"/>
              </a:rPr>
              <a:t>ПРИМЕР ПРОЕКТА (неэффективный)</a:t>
            </a:r>
          </a:p>
        </p:txBody>
      </p:sp>
      <p:sp>
        <p:nvSpPr>
          <p:cNvPr id="14" name="Прямоугольник 13">
            <a:extLst>
              <a:ext uri="{FF2B5EF4-FFF2-40B4-BE49-F238E27FC236}">
                <a16:creationId xmlns:a16="http://schemas.microsoft.com/office/drawing/2014/main" xmlns="" id="{6B38876C-B128-4C87-9FE5-F742ED5381E6}"/>
              </a:ext>
            </a:extLst>
          </p:cNvPr>
          <p:cNvSpPr/>
          <p:nvPr/>
        </p:nvSpPr>
        <p:spPr>
          <a:xfrm>
            <a:off x="562592" y="1620363"/>
            <a:ext cx="11343573" cy="369332"/>
          </a:xfrm>
          <a:prstGeom prst="rect">
            <a:avLst/>
          </a:prstGeom>
        </p:spPr>
        <p:txBody>
          <a:bodyPr wrap="square">
            <a:spAutoFit/>
          </a:bodyPr>
          <a:lstStyle/>
          <a:p>
            <a:pPr algn="just"/>
            <a:r>
              <a:rPr lang="ru-RU" b="1" dirty="0">
                <a:solidFill>
                  <a:srgbClr val="FF0000"/>
                </a:solidFill>
                <a:latin typeface="Helvetica" pitchFamily="2" charset="0"/>
              </a:rPr>
              <a:t>«Городской Бренд Одежды»  (регион </a:t>
            </a:r>
            <a:r>
              <a:rPr lang="en-US" b="1" dirty="0">
                <a:solidFill>
                  <a:srgbClr val="FF0000"/>
                </a:solidFill>
                <a:latin typeface="Helvetica" pitchFamily="2" charset="0"/>
              </a:rPr>
              <a:t>N</a:t>
            </a:r>
            <a:r>
              <a:rPr lang="ru-RU" b="1" dirty="0">
                <a:solidFill>
                  <a:srgbClr val="FF0000"/>
                </a:solidFill>
                <a:latin typeface="Helvetica" pitchFamily="2" charset="0"/>
              </a:rPr>
              <a:t>)</a:t>
            </a:r>
          </a:p>
        </p:txBody>
      </p:sp>
      <p:cxnSp>
        <p:nvCxnSpPr>
          <p:cNvPr id="4" name="Прямая соединительная линия 3">
            <a:extLst>
              <a:ext uri="{FF2B5EF4-FFF2-40B4-BE49-F238E27FC236}">
                <a16:creationId xmlns:a16="http://schemas.microsoft.com/office/drawing/2014/main" xmlns="" id="{59E0DB46-A039-420A-96CD-581D8EE31510}"/>
              </a:ext>
            </a:extLst>
          </p:cNvPr>
          <p:cNvCxnSpPr>
            <a:cxnSpLocks/>
          </p:cNvCxnSpPr>
          <p:nvPr/>
        </p:nvCxnSpPr>
        <p:spPr>
          <a:xfrm>
            <a:off x="1056508" y="3600055"/>
            <a:ext cx="1295076" cy="0"/>
          </a:xfrm>
          <a:prstGeom prst="line">
            <a:avLst/>
          </a:prstGeom>
          <a:ln w="133350"/>
        </p:spPr>
        <p:style>
          <a:lnRef idx="3">
            <a:schemeClr val="dk1"/>
          </a:lnRef>
          <a:fillRef idx="0">
            <a:schemeClr val="dk1"/>
          </a:fillRef>
          <a:effectRef idx="2">
            <a:schemeClr val="dk1"/>
          </a:effectRef>
          <a:fontRef idx="minor">
            <a:schemeClr val="tx1"/>
          </a:fontRef>
        </p:style>
      </p:cxnSp>
      <p:cxnSp>
        <p:nvCxnSpPr>
          <p:cNvPr id="16" name="Прямая соединительная линия 15">
            <a:extLst>
              <a:ext uri="{FF2B5EF4-FFF2-40B4-BE49-F238E27FC236}">
                <a16:creationId xmlns:a16="http://schemas.microsoft.com/office/drawing/2014/main" xmlns="" id="{FC4F39FA-0EBB-4AC1-980B-A4626628B97A}"/>
              </a:ext>
            </a:extLst>
          </p:cNvPr>
          <p:cNvCxnSpPr>
            <a:cxnSpLocks/>
          </p:cNvCxnSpPr>
          <p:nvPr/>
        </p:nvCxnSpPr>
        <p:spPr>
          <a:xfrm>
            <a:off x="1055440" y="3041025"/>
            <a:ext cx="1152128" cy="0"/>
          </a:xfrm>
          <a:prstGeom prst="line">
            <a:avLst/>
          </a:prstGeom>
          <a:ln w="133350"/>
        </p:spPr>
        <p:style>
          <a:lnRef idx="3">
            <a:schemeClr val="dk1"/>
          </a:lnRef>
          <a:fillRef idx="0">
            <a:schemeClr val="dk1"/>
          </a:fillRef>
          <a:effectRef idx="2">
            <a:schemeClr val="dk1"/>
          </a:effectRef>
          <a:fontRef idx="minor">
            <a:schemeClr val="tx1"/>
          </a:fontRef>
        </p:style>
      </p:cxnSp>
      <p:cxnSp>
        <p:nvCxnSpPr>
          <p:cNvPr id="17" name="Прямая соединительная линия 16">
            <a:extLst>
              <a:ext uri="{FF2B5EF4-FFF2-40B4-BE49-F238E27FC236}">
                <a16:creationId xmlns:a16="http://schemas.microsoft.com/office/drawing/2014/main" xmlns="" id="{AEFBE869-1C39-4ECE-A398-A640A23D7BA8}"/>
              </a:ext>
            </a:extLst>
          </p:cNvPr>
          <p:cNvCxnSpPr>
            <a:cxnSpLocks/>
          </p:cNvCxnSpPr>
          <p:nvPr/>
        </p:nvCxnSpPr>
        <p:spPr>
          <a:xfrm>
            <a:off x="1478543" y="2547410"/>
            <a:ext cx="729025" cy="17494"/>
          </a:xfrm>
          <a:prstGeom prst="line">
            <a:avLst/>
          </a:prstGeom>
          <a:ln w="133350"/>
        </p:spPr>
        <p:style>
          <a:lnRef idx="3">
            <a:schemeClr val="dk1"/>
          </a:lnRef>
          <a:fillRef idx="0">
            <a:schemeClr val="dk1"/>
          </a:fillRef>
          <a:effectRef idx="2">
            <a:schemeClr val="dk1"/>
          </a:effectRef>
          <a:fontRef idx="minor">
            <a:schemeClr val="tx1"/>
          </a:fontRef>
        </p:style>
      </p:cxnSp>
      <p:cxnSp>
        <p:nvCxnSpPr>
          <p:cNvPr id="20" name="Прямая соединительная линия 19">
            <a:extLst>
              <a:ext uri="{FF2B5EF4-FFF2-40B4-BE49-F238E27FC236}">
                <a16:creationId xmlns:a16="http://schemas.microsoft.com/office/drawing/2014/main" xmlns="" id="{3F3FB3B8-B0F3-4772-B315-EC0F6170919E}"/>
              </a:ext>
            </a:extLst>
          </p:cNvPr>
          <p:cNvCxnSpPr>
            <a:cxnSpLocks/>
          </p:cNvCxnSpPr>
          <p:nvPr/>
        </p:nvCxnSpPr>
        <p:spPr>
          <a:xfrm>
            <a:off x="1415480" y="2835442"/>
            <a:ext cx="729025" cy="17494"/>
          </a:xfrm>
          <a:prstGeom prst="line">
            <a:avLst/>
          </a:prstGeom>
          <a:ln w="133350"/>
        </p:spPr>
        <p:style>
          <a:lnRef idx="3">
            <a:schemeClr val="dk1"/>
          </a:lnRef>
          <a:fillRef idx="0">
            <a:schemeClr val="dk1"/>
          </a:fillRef>
          <a:effectRef idx="2">
            <a:schemeClr val="dk1"/>
          </a:effectRef>
          <a:fontRef idx="minor">
            <a:schemeClr val="tx1"/>
          </a:fontRef>
        </p:style>
      </p:cxnSp>
      <p:sp>
        <p:nvSpPr>
          <p:cNvPr id="21" name="Прямоугольник 20">
            <a:extLst>
              <a:ext uri="{FF2B5EF4-FFF2-40B4-BE49-F238E27FC236}">
                <a16:creationId xmlns:a16="http://schemas.microsoft.com/office/drawing/2014/main" xmlns="" id="{BB64888C-546A-4CC9-BA57-4EC581A54FFF}"/>
              </a:ext>
            </a:extLst>
          </p:cNvPr>
          <p:cNvSpPr/>
          <p:nvPr/>
        </p:nvSpPr>
        <p:spPr>
          <a:xfrm>
            <a:off x="3287688" y="3281092"/>
            <a:ext cx="432048" cy="579951"/>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249499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xmlns="" id="{F78D740A-AC0A-8442-9F92-1A41E06D354E}"/>
              </a:ext>
            </a:extLst>
          </p:cNvPr>
          <p:cNvSpPr/>
          <p:nvPr/>
        </p:nvSpPr>
        <p:spPr>
          <a:xfrm>
            <a:off x="647700" y="5911099"/>
            <a:ext cx="10464800" cy="646331"/>
          </a:xfrm>
          <a:prstGeom prst="rect">
            <a:avLst/>
          </a:prstGeom>
        </p:spPr>
        <p:txBody>
          <a:bodyPr wrap="square">
            <a:spAutoFit/>
          </a:bodyPr>
          <a:lstStyle/>
          <a:p>
            <a:pPr algn="just"/>
            <a:r>
              <a:rPr lang="ru-RU" b="0" i="0" dirty="0">
                <a:effectLst/>
                <a:latin typeface="Roboto"/>
              </a:rPr>
              <a:t>Проект —это последовательность взаимосвязанных мероприятий, направленных на решение конкретной проблемы и ограниченных по времени, месту и ресурсам.</a:t>
            </a:r>
            <a:endParaRPr lang="ru-RU" dirty="0"/>
          </a:p>
        </p:txBody>
      </p:sp>
      <p:pic>
        <p:nvPicPr>
          <p:cNvPr id="7" name="Рисунок 6">
            <a:extLst>
              <a:ext uri="{FF2B5EF4-FFF2-40B4-BE49-F238E27FC236}">
                <a16:creationId xmlns:a16="http://schemas.microsoft.com/office/drawing/2014/main" xmlns="" id="{14EC0E33-212C-B549-84B6-4C1352931483}"/>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backgroundRemoval t="0" b="100000" l="0" r="100000"/>
                    </a14:imgEffect>
                  </a14:imgLayer>
                </a14:imgProps>
              </a:ext>
            </a:extLst>
          </a:blip>
          <a:stretch>
            <a:fillRect/>
          </a:stretch>
        </p:blipFill>
        <p:spPr>
          <a:xfrm>
            <a:off x="2025650" y="2014755"/>
            <a:ext cx="2451100" cy="3314700"/>
          </a:xfrm>
          <a:prstGeom prst="rect">
            <a:avLst/>
          </a:prstGeom>
        </p:spPr>
      </p:pic>
      <p:sp>
        <p:nvSpPr>
          <p:cNvPr id="8" name="Text Box 23">
            <a:extLst>
              <a:ext uri="{FF2B5EF4-FFF2-40B4-BE49-F238E27FC236}">
                <a16:creationId xmlns:a16="http://schemas.microsoft.com/office/drawing/2014/main" xmlns="" id="{DE6B4A50-A72B-5747-BF3C-DB809F276EA1}"/>
              </a:ext>
            </a:extLst>
          </p:cNvPr>
          <p:cNvSpPr txBox="1">
            <a:spLocks noChangeArrowheads="1"/>
          </p:cNvSpPr>
          <p:nvPr/>
        </p:nvSpPr>
        <p:spPr bwMode="auto">
          <a:xfrm>
            <a:off x="1168401" y="4311180"/>
            <a:ext cx="38099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ru-RU" sz="2800" b="1" dirty="0">
                <a:solidFill>
                  <a:srgbClr val="404040"/>
                </a:solidFill>
                <a:latin typeface="Tahoma" panose="020B0604030504040204" pitchFamily="34" charset="0"/>
                <a:cs typeface="Tahoma" panose="020B0604030504040204" pitchFamily="34" charset="0"/>
              </a:rPr>
              <a:t>1</a:t>
            </a:r>
            <a:endParaRPr lang="ru-RU" altLang="ru-RU" sz="2800" b="1" dirty="0">
              <a:solidFill>
                <a:srgbClr val="404040"/>
              </a:solidFill>
              <a:latin typeface="Tahoma" panose="020B0604030504040204" pitchFamily="34" charset="0"/>
              <a:cs typeface="Tahoma" panose="020B0604030504040204" pitchFamily="34" charset="0"/>
            </a:endParaRPr>
          </a:p>
        </p:txBody>
      </p:sp>
      <p:sp>
        <p:nvSpPr>
          <p:cNvPr id="9" name="Text Box 23">
            <a:extLst>
              <a:ext uri="{FF2B5EF4-FFF2-40B4-BE49-F238E27FC236}">
                <a16:creationId xmlns:a16="http://schemas.microsoft.com/office/drawing/2014/main" xmlns="" id="{F7A4A408-AA08-BE48-87B7-8E00BAEDA6C1}"/>
              </a:ext>
            </a:extLst>
          </p:cNvPr>
          <p:cNvSpPr txBox="1">
            <a:spLocks noChangeArrowheads="1"/>
          </p:cNvSpPr>
          <p:nvPr/>
        </p:nvSpPr>
        <p:spPr bwMode="auto">
          <a:xfrm>
            <a:off x="1371601" y="3676180"/>
            <a:ext cx="38099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ru-RU" sz="2800" b="1" dirty="0">
                <a:solidFill>
                  <a:srgbClr val="404040"/>
                </a:solidFill>
                <a:latin typeface="Tahoma" panose="020B0604030504040204" pitchFamily="34" charset="0"/>
                <a:cs typeface="Tahoma" panose="020B0604030504040204" pitchFamily="34" charset="0"/>
              </a:rPr>
              <a:t>2</a:t>
            </a:r>
            <a:endParaRPr lang="ru-RU" altLang="ru-RU" sz="2800" b="1" dirty="0">
              <a:solidFill>
                <a:srgbClr val="404040"/>
              </a:solidFill>
              <a:latin typeface="Tahoma" panose="020B0604030504040204" pitchFamily="34" charset="0"/>
              <a:cs typeface="Tahoma" panose="020B0604030504040204" pitchFamily="34" charset="0"/>
            </a:endParaRPr>
          </a:p>
        </p:txBody>
      </p:sp>
      <p:sp>
        <p:nvSpPr>
          <p:cNvPr id="10" name="Text Box 23">
            <a:extLst>
              <a:ext uri="{FF2B5EF4-FFF2-40B4-BE49-F238E27FC236}">
                <a16:creationId xmlns:a16="http://schemas.microsoft.com/office/drawing/2014/main" xmlns="" id="{2ED1843A-0510-854C-9286-B3AFAB1EF580}"/>
              </a:ext>
            </a:extLst>
          </p:cNvPr>
          <p:cNvSpPr txBox="1">
            <a:spLocks noChangeArrowheads="1"/>
          </p:cNvSpPr>
          <p:nvPr/>
        </p:nvSpPr>
        <p:spPr bwMode="auto">
          <a:xfrm>
            <a:off x="1549401" y="3041180"/>
            <a:ext cx="38099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ru-RU" sz="2800" b="1" dirty="0">
                <a:solidFill>
                  <a:srgbClr val="404040"/>
                </a:solidFill>
                <a:latin typeface="Tahoma" panose="020B0604030504040204" pitchFamily="34" charset="0"/>
                <a:cs typeface="Tahoma" panose="020B0604030504040204" pitchFamily="34" charset="0"/>
              </a:rPr>
              <a:t>3</a:t>
            </a:r>
            <a:endParaRPr lang="ru-RU" altLang="ru-RU" sz="2800" b="1" dirty="0">
              <a:solidFill>
                <a:srgbClr val="404040"/>
              </a:solidFill>
              <a:latin typeface="Tahoma" panose="020B0604030504040204" pitchFamily="34" charset="0"/>
              <a:cs typeface="Tahoma" panose="020B0604030504040204" pitchFamily="34" charset="0"/>
            </a:endParaRPr>
          </a:p>
        </p:txBody>
      </p:sp>
      <p:sp>
        <p:nvSpPr>
          <p:cNvPr id="11" name="Text Box 23">
            <a:extLst>
              <a:ext uri="{FF2B5EF4-FFF2-40B4-BE49-F238E27FC236}">
                <a16:creationId xmlns:a16="http://schemas.microsoft.com/office/drawing/2014/main" xmlns="" id="{FBADE940-7769-6845-B1A1-8EA76875EF1C}"/>
              </a:ext>
            </a:extLst>
          </p:cNvPr>
          <p:cNvSpPr txBox="1">
            <a:spLocks noChangeArrowheads="1"/>
          </p:cNvSpPr>
          <p:nvPr/>
        </p:nvSpPr>
        <p:spPr bwMode="auto">
          <a:xfrm>
            <a:off x="1778001" y="2329980"/>
            <a:ext cx="38099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ru-RU" sz="2800" b="1" dirty="0">
                <a:solidFill>
                  <a:srgbClr val="404040"/>
                </a:solidFill>
                <a:latin typeface="Tahoma" panose="020B0604030504040204" pitchFamily="34" charset="0"/>
                <a:cs typeface="Tahoma" panose="020B0604030504040204" pitchFamily="34" charset="0"/>
              </a:rPr>
              <a:t>4</a:t>
            </a:r>
            <a:endParaRPr lang="ru-RU" altLang="ru-RU" sz="2800" b="1" dirty="0">
              <a:solidFill>
                <a:srgbClr val="404040"/>
              </a:solidFill>
              <a:latin typeface="Tahoma" panose="020B0604030504040204" pitchFamily="34" charset="0"/>
              <a:cs typeface="Tahoma" panose="020B0604030504040204" pitchFamily="34" charset="0"/>
            </a:endParaRPr>
          </a:p>
        </p:txBody>
      </p:sp>
      <p:cxnSp>
        <p:nvCxnSpPr>
          <p:cNvPr id="13" name="Прямая со стрелкой 12">
            <a:extLst>
              <a:ext uri="{FF2B5EF4-FFF2-40B4-BE49-F238E27FC236}">
                <a16:creationId xmlns:a16="http://schemas.microsoft.com/office/drawing/2014/main" xmlns="" id="{1523A81E-37AB-1742-93BD-0631CCAC32FA}"/>
              </a:ext>
            </a:extLst>
          </p:cNvPr>
          <p:cNvCxnSpPr>
            <a:cxnSpLocks/>
          </p:cNvCxnSpPr>
          <p:nvPr/>
        </p:nvCxnSpPr>
        <p:spPr>
          <a:xfrm flipV="1">
            <a:off x="787400" y="2217955"/>
            <a:ext cx="984250" cy="25580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a:extLst>
              <a:ext uri="{FF2B5EF4-FFF2-40B4-BE49-F238E27FC236}">
                <a16:creationId xmlns:a16="http://schemas.microsoft.com/office/drawing/2014/main" xmlns="" id="{D6E3266C-FDD5-0D4E-B802-CD31D188C45F}"/>
              </a:ext>
            </a:extLst>
          </p:cNvPr>
          <p:cNvCxnSpPr/>
          <p:nvPr/>
        </p:nvCxnSpPr>
        <p:spPr>
          <a:xfrm flipV="1">
            <a:off x="4673600" y="2329980"/>
            <a:ext cx="812800" cy="2504420"/>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 Box 23">
            <a:extLst>
              <a:ext uri="{FF2B5EF4-FFF2-40B4-BE49-F238E27FC236}">
                <a16:creationId xmlns:a16="http://schemas.microsoft.com/office/drawing/2014/main" xmlns="" id="{2644CF68-05B0-2844-956E-F7AE1A842397}"/>
              </a:ext>
            </a:extLst>
          </p:cNvPr>
          <p:cNvSpPr txBox="1">
            <a:spLocks noChangeArrowheads="1"/>
          </p:cNvSpPr>
          <p:nvPr/>
        </p:nvSpPr>
        <p:spPr bwMode="auto">
          <a:xfrm>
            <a:off x="5689601" y="2482380"/>
            <a:ext cx="380999"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ru-RU" sz="4000" b="1" dirty="0">
                <a:solidFill>
                  <a:srgbClr val="C00000"/>
                </a:solidFill>
                <a:latin typeface="Tahoma" panose="020B0604030504040204" pitchFamily="34" charset="0"/>
                <a:cs typeface="Tahoma" panose="020B0604030504040204" pitchFamily="34" charset="0"/>
              </a:rPr>
              <a:t>t</a:t>
            </a:r>
            <a:endParaRPr lang="ru-RU" altLang="ru-RU" sz="4000" b="1" dirty="0">
              <a:solidFill>
                <a:srgbClr val="C00000"/>
              </a:solidFill>
              <a:latin typeface="Tahoma" panose="020B0604030504040204" pitchFamily="34" charset="0"/>
              <a:cs typeface="Tahoma" panose="020B0604030504040204" pitchFamily="34" charset="0"/>
            </a:endParaRPr>
          </a:p>
        </p:txBody>
      </p:sp>
      <p:sp>
        <p:nvSpPr>
          <p:cNvPr id="20" name="Text Box 23">
            <a:extLst>
              <a:ext uri="{FF2B5EF4-FFF2-40B4-BE49-F238E27FC236}">
                <a16:creationId xmlns:a16="http://schemas.microsoft.com/office/drawing/2014/main" xmlns="" id="{4E05CC38-BA97-DD4A-92A8-6A6A669350D3}"/>
              </a:ext>
            </a:extLst>
          </p:cNvPr>
          <p:cNvSpPr txBox="1">
            <a:spLocks noChangeArrowheads="1"/>
          </p:cNvSpPr>
          <p:nvPr/>
        </p:nvSpPr>
        <p:spPr bwMode="auto">
          <a:xfrm>
            <a:off x="5359401" y="3269780"/>
            <a:ext cx="380999"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ru-RU" sz="4000" b="1" dirty="0">
                <a:solidFill>
                  <a:srgbClr val="C00000"/>
                </a:solidFill>
                <a:latin typeface="Tahoma" panose="020B0604030504040204" pitchFamily="34" charset="0"/>
                <a:cs typeface="Tahoma" panose="020B0604030504040204" pitchFamily="34" charset="0"/>
              </a:rPr>
              <a:t>p</a:t>
            </a:r>
            <a:endParaRPr lang="ru-RU" altLang="ru-RU" sz="4000" b="1" dirty="0">
              <a:solidFill>
                <a:srgbClr val="C00000"/>
              </a:solidFill>
              <a:latin typeface="Tahoma" panose="020B0604030504040204" pitchFamily="34" charset="0"/>
              <a:cs typeface="Tahoma" panose="020B0604030504040204" pitchFamily="34" charset="0"/>
            </a:endParaRPr>
          </a:p>
        </p:txBody>
      </p:sp>
      <p:sp>
        <p:nvSpPr>
          <p:cNvPr id="21" name="Text Box 23">
            <a:extLst>
              <a:ext uri="{FF2B5EF4-FFF2-40B4-BE49-F238E27FC236}">
                <a16:creationId xmlns:a16="http://schemas.microsoft.com/office/drawing/2014/main" xmlns="" id="{D6416BC9-F117-EF49-9807-1765882F33C2}"/>
              </a:ext>
            </a:extLst>
          </p:cNvPr>
          <p:cNvSpPr txBox="1">
            <a:spLocks noChangeArrowheads="1"/>
          </p:cNvSpPr>
          <p:nvPr/>
        </p:nvSpPr>
        <p:spPr bwMode="auto">
          <a:xfrm>
            <a:off x="5207001" y="4234980"/>
            <a:ext cx="380999"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ru-RU" sz="4000" b="1" dirty="0">
                <a:solidFill>
                  <a:srgbClr val="C00000"/>
                </a:solidFill>
                <a:latin typeface="Tahoma" panose="020B0604030504040204" pitchFamily="34" charset="0"/>
                <a:cs typeface="Tahoma" panose="020B0604030504040204" pitchFamily="34" charset="0"/>
              </a:rPr>
              <a:t>r</a:t>
            </a:r>
            <a:endParaRPr lang="ru-RU" altLang="ru-RU" sz="4000" b="1" dirty="0">
              <a:solidFill>
                <a:srgbClr val="C00000"/>
              </a:solidFill>
              <a:latin typeface="Tahoma" panose="020B0604030504040204" pitchFamily="34" charset="0"/>
              <a:cs typeface="Tahoma" panose="020B0604030504040204" pitchFamily="34" charset="0"/>
            </a:endParaRPr>
          </a:p>
        </p:txBody>
      </p:sp>
      <p:pic>
        <p:nvPicPr>
          <p:cNvPr id="1028" name="Picture 4" descr="Tim The Handyman offers best carpentry services in Rochester, NY. Our professional experts providing wide range of home repairing services including door, window replacement, basement repair, painting, carpentry, plumbing, drywall, electrical, siding and much more.">
            <a:extLst>
              <a:ext uri="{FF2B5EF4-FFF2-40B4-BE49-F238E27FC236}">
                <a16:creationId xmlns:a16="http://schemas.microsoft.com/office/drawing/2014/main" xmlns="" id="{D813FDEA-6A1F-4DE9-9AC5-A9A1470FD3C8}"/>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402289" y="2194844"/>
            <a:ext cx="2764061" cy="2857758"/>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Прямоугольник 21">
            <a:extLst>
              <a:ext uri="{FF2B5EF4-FFF2-40B4-BE49-F238E27FC236}">
                <a16:creationId xmlns:a16="http://schemas.microsoft.com/office/drawing/2014/main" xmlns="" id="{CA4EB871-B7A3-43AA-B7C9-7EBE64DBF93D}"/>
              </a:ext>
            </a:extLst>
          </p:cNvPr>
          <p:cNvSpPr/>
          <p:nvPr/>
        </p:nvSpPr>
        <p:spPr>
          <a:xfrm>
            <a:off x="437609" y="1410470"/>
            <a:ext cx="11343573" cy="369332"/>
          </a:xfrm>
          <a:prstGeom prst="rect">
            <a:avLst/>
          </a:prstGeom>
        </p:spPr>
        <p:txBody>
          <a:bodyPr wrap="square">
            <a:spAutoFit/>
          </a:bodyPr>
          <a:lstStyle/>
          <a:p>
            <a:pPr algn="just"/>
            <a:r>
              <a:rPr lang="ru-RU" b="1" dirty="0">
                <a:effectLst/>
                <a:latin typeface="Helvetica" pitchFamily="2" charset="0"/>
                <a:ea typeface="Times New Roman" panose="02020603050405020304" pitchFamily="18" charset="0"/>
              </a:rPr>
              <a:t>ПРОЕКТ</a:t>
            </a:r>
            <a:endParaRPr lang="x-none" b="1" dirty="0">
              <a:effectLst/>
              <a:latin typeface="Helvetica" pitchFamily="2" charset="0"/>
              <a:ea typeface="Times New Roman" panose="02020603050405020304" pitchFamily="18" charset="0"/>
            </a:endParaRPr>
          </a:p>
        </p:txBody>
      </p:sp>
    </p:spTree>
    <p:extLst>
      <p:ext uri="{BB962C8B-B14F-4D97-AF65-F5344CB8AC3E}">
        <p14:creationId xmlns:p14="http://schemas.microsoft.com/office/powerpoint/2010/main" xmlns="" val="998907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028"/>
                                        </p:tgtEl>
                                        <p:attrNameLst>
                                          <p:attrName>style.visibility</p:attrName>
                                        </p:attrNameLst>
                                      </p:cBhvr>
                                      <p:to>
                                        <p:strVal val="visible"/>
                                      </p:to>
                                    </p:set>
                                    <p:animEffect transition="in" filter="blinds(horizontal)">
                                      <p:cBhvr>
                                        <p:cTn id="13" dur="500"/>
                                        <p:tgtEl>
                                          <p:spTgt spid="102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par>
                                <p:cTn id="28" presetID="3" presetClass="entr" presetSubtype="1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linds(horizontal)">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linds(horizontal)">
                                      <p:cBhvr>
                                        <p:cTn id="35" dur="500"/>
                                        <p:tgtEl>
                                          <p:spTgt spid="16"/>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blinds(horizontal)">
                                      <p:cBhvr>
                                        <p:cTn id="38" dur="500"/>
                                        <p:tgtEl>
                                          <p:spTgt spid="19"/>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linds(horizontal)">
                                      <p:cBhvr>
                                        <p:cTn id="41" dur="500"/>
                                        <p:tgtEl>
                                          <p:spTgt spid="20"/>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blinds(horizontal)">
                                      <p:cBhvr>
                                        <p:cTn id="4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P spid="11" grpId="0"/>
      <p:bldP spid="19" grpId="0"/>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seo-custom.ru/wp-content/uploads/2015/09/lp-top-l.jpg">
            <a:extLst>
              <a:ext uri="{FF2B5EF4-FFF2-40B4-BE49-F238E27FC236}">
                <a16:creationId xmlns:a16="http://schemas.microsoft.com/office/drawing/2014/main" xmlns="" id="{976F5ABB-0837-0349-9BB1-B8E0B7F072C2}"/>
              </a:ext>
            </a:extLst>
          </p:cNvPr>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backgroundRemoval t="9871" b="89914" l="3083" r="89946"/>
                    </a14:imgEffect>
                  </a14:imgLayer>
                </a14:imgProps>
              </a:ext>
              <a:ext uri="{28A0092B-C50C-407E-A947-70E740481C1C}">
                <a14:useLocalDpi xmlns:a14="http://schemas.microsoft.com/office/drawing/2010/main" xmlns="" val="0"/>
              </a:ext>
            </a:extLst>
          </a:blip>
          <a:srcRect/>
          <a:stretch>
            <a:fillRect/>
          </a:stretch>
        </p:blipFill>
        <p:spPr bwMode="auto">
          <a:xfrm>
            <a:off x="-408181" y="3626144"/>
            <a:ext cx="3100387" cy="1938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Прямоугольник 1">
            <a:extLst>
              <a:ext uri="{FF2B5EF4-FFF2-40B4-BE49-F238E27FC236}">
                <a16:creationId xmlns:a16="http://schemas.microsoft.com/office/drawing/2014/main" xmlns="" id="{A5EE7518-DEBB-8445-AEA7-FCCD1A416A46}"/>
              </a:ext>
            </a:extLst>
          </p:cNvPr>
          <p:cNvSpPr>
            <a:spLocks noChangeArrowheads="1"/>
          </p:cNvSpPr>
          <p:nvPr/>
        </p:nvSpPr>
        <p:spPr bwMode="auto">
          <a:xfrm>
            <a:off x="1807508" y="2102360"/>
            <a:ext cx="8642350"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ru-RU" altLang="ru-RU" sz="1800" dirty="0">
                <a:latin typeface="Arial" panose="020B0604020202020204" pitchFamily="34" charset="0"/>
              </a:rPr>
              <a:t>Определить цель проекта – это значит представить, что мы намерены получить в результате решения сформулированной проблемы</a:t>
            </a:r>
          </a:p>
        </p:txBody>
      </p:sp>
      <p:pic>
        <p:nvPicPr>
          <p:cNvPr id="27652" name="Picture 4" descr="http://img.dealextremeru.com/productimages/sku_195070_4.jpg">
            <a:extLst>
              <a:ext uri="{FF2B5EF4-FFF2-40B4-BE49-F238E27FC236}">
                <a16:creationId xmlns:a16="http://schemas.microsoft.com/office/drawing/2014/main" xmlns="" id="{F3759AEF-29CF-8545-82C9-255C2B16456E}"/>
              </a:ext>
            </a:extLst>
          </p:cNvPr>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1568175">
            <a:off x="7983461" y="3203010"/>
            <a:ext cx="827887" cy="827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4" descr="http://img.dealextremeru.com/productimages/sku_195070_4.jpg">
            <a:extLst>
              <a:ext uri="{FF2B5EF4-FFF2-40B4-BE49-F238E27FC236}">
                <a16:creationId xmlns:a16="http://schemas.microsoft.com/office/drawing/2014/main" xmlns="" id="{209F3A6A-4AAE-2B4B-A8D5-9B706C759150}"/>
              </a:ext>
            </a:extLst>
          </p:cNvPr>
          <p:cNvPicPr>
            <a:picLocks noChangeAspect="1" noChangeArrowheads="1"/>
          </p:cNvPicPr>
          <p:nvPr/>
        </p:nvPicPr>
        <p:blipFill>
          <a:blip r:embed="rId6" cstate="print">
            <a:extLst>
              <a:ext uri="{BEBA8EAE-BF5A-486C-A8C5-ECC9F3942E4B}">
                <a14:imgProps xmlns:a14="http://schemas.microsoft.com/office/drawing/2010/main" xmlns="">
                  <a14:imgLayer r:embed="rId7">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2776612">
            <a:off x="8012921" y="4279532"/>
            <a:ext cx="875949" cy="8771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4" descr="http://img.dealextremeru.com/productimages/sku_195070_4.jpg">
            <a:extLst>
              <a:ext uri="{FF2B5EF4-FFF2-40B4-BE49-F238E27FC236}">
                <a16:creationId xmlns:a16="http://schemas.microsoft.com/office/drawing/2014/main" xmlns="" id="{B9F09770-A2B4-FC4E-A55F-380668863F54}"/>
              </a:ext>
            </a:extLst>
          </p:cNvPr>
          <p:cNvPicPr>
            <a:picLocks noChangeAspect="1" noChangeArrowheads="1"/>
          </p:cNvPicPr>
          <p:nvPr/>
        </p:nvPicPr>
        <p:blipFill>
          <a:blip r:embed="rId8" cstate="print">
            <a:extLst>
              <a:ext uri="{BEBA8EAE-BF5A-486C-A8C5-ECC9F3942E4B}">
                <a14:imgProps xmlns:a14="http://schemas.microsoft.com/office/drawing/2010/main" xmlns="">
                  <a14:imgLayer r:embed="rId9">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rot="19773452">
            <a:off x="8052520" y="5311376"/>
            <a:ext cx="909682" cy="9096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Прямоугольник 2">
            <a:extLst>
              <a:ext uri="{FF2B5EF4-FFF2-40B4-BE49-F238E27FC236}">
                <a16:creationId xmlns:a16="http://schemas.microsoft.com/office/drawing/2014/main" xmlns="" id="{59B3829E-8C8F-E949-8106-92557B702E24}"/>
              </a:ext>
            </a:extLst>
          </p:cNvPr>
          <p:cNvSpPr/>
          <p:nvPr/>
        </p:nvSpPr>
        <p:spPr>
          <a:xfrm>
            <a:off x="9070478" y="3365615"/>
            <a:ext cx="2454572" cy="630942"/>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35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charset="0"/>
                <a:cs typeface="Arial" charset="0"/>
              </a:rPr>
              <a:t>Задача 1</a:t>
            </a:r>
          </a:p>
        </p:txBody>
      </p:sp>
      <p:sp>
        <p:nvSpPr>
          <p:cNvPr id="12" name="Прямоугольник 11">
            <a:extLst>
              <a:ext uri="{FF2B5EF4-FFF2-40B4-BE49-F238E27FC236}">
                <a16:creationId xmlns:a16="http://schemas.microsoft.com/office/drawing/2014/main" xmlns="" id="{7FA17D13-810E-6F4A-A98B-E8DE2B6850C9}"/>
              </a:ext>
            </a:extLst>
          </p:cNvPr>
          <p:cNvSpPr/>
          <p:nvPr/>
        </p:nvSpPr>
        <p:spPr>
          <a:xfrm>
            <a:off x="9027948" y="4496251"/>
            <a:ext cx="2454572" cy="630942"/>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35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charset="0"/>
                <a:cs typeface="Arial" charset="0"/>
              </a:rPr>
              <a:t>Задача 2</a:t>
            </a:r>
          </a:p>
        </p:txBody>
      </p:sp>
      <p:sp>
        <p:nvSpPr>
          <p:cNvPr id="13" name="Прямоугольник 12">
            <a:extLst>
              <a:ext uri="{FF2B5EF4-FFF2-40B4-BE49-F238E27FC236}">
                <a16:creationId xmlns:a16="http://schemas.microsoft.com/office/drawing/2014/main" xmlns="" id="{1BB8E706-46A5-524D-B9F2-F9A077291BD9}"/>
              </a:ext>
            </a:extLst>
          </p:cNvPr>
          <p:cNvSpPr/>
          <p:nvPr/>
        </p:nvSpPr>
        <p:spPr>
          <a:xfrm>
            <a:off x="9023620" y="5537325"/>
            <a:ext cx="2852476" cy="630942"/>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35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charset="0"/>
                <a:cs typeface="Arial" charset="0"/>
              </a:rPr>
              <a:t>Задача 3 …</a:t>
            </a:r>
          </a:p>
        </p:txBody>
      </p:sp>
      <p:sp>
        <p:nvSpPr>
          <p:cNvPr id="18" name="Text Box 23">
            <a:extLst>
              <a:ext uri="{FF2B5EF4-FFF2-40B4-BE49-F238E27FC236}">
                <a16:creationId xmlns:a16="http://schemas.microsoft.com/office/drawing/2014/main" xmlns="" id="{2F349BFD-E1AA-3149-91AF-71F929D16F56}"/>
              </a:ext>
            </a:extLst>
          </p:cNvPr>
          <p:cNvSpPr txBox="1">
            <a:spLocks noChangeArrowheads="1"/>
          </p:cNvSpPr>
          <p:nvPr/>
        </p:nvSpPr>
        <p:spPr bwMode="auto">
          <a:xfrm>
            <a:off x="2883741" y="3394009"/>
            <a:ext cx="380989" cy="27853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ru-RU" sz="3500" b="1" dirty="0">
                <a:solidFill>
                  <a:srgbClr val="C00000"/>
                </a:solidFill>
                <a:latin typeface="Tahoma" panose="020B0604030504040204" pitchFamily="34" charset="0"/>
                <a:cs typeface="Tahoma" panose="020B0604030504040204" pitchFamily="34" charset="0"/>
              </a:rPr>
              <a:t>SMART</a:t>
            </a:r>
            <a:endParaRPr lang="ru-RU" altLang="ru-RU" sz="3500" b="1" dirty="0">
              <a:solidFill>
                <a:srgbClr val="C00000"/>
              </a:solidFill>
              <a:latin typeface="Tahoma" panose="020B0604030504040204" pitchFamily="34" charset="0"/>
              <a:cs typeface="Tahoma" panose="020B0604030504040204" pitchFamily="34" charset="0"/>
            </a:endParaRPr>
          </a:p>
        </p:txBody>
      </p:sp>
      <p:sp>
        <p:nvSpPr>
          <p:cNvPr id="10" name="Прямоугольник 9">
            <a:extLst>
              <a:ext uri="{FF2B5EF4-FFF2-40B4-BE49-F238E27FC236}">
                <a16:creationId xmlns:a16="http://schemas.microsoft.com/office/drawing/2014/main" xmlns="" id="{043F38B8-34A3-A34D-95B1-D5839235F99F}"/>
              </a:ext>
            </a:extLst>
          </p:cNvPr>
          <p:cNvSpPr/>
          <p:nvPr/>
        </p:nvSpPr>
        <p:spPr>
          <a:xfrm>
            <a:off x="3544886" y="3482165"/>
            <a:ext cx="2438809" cy="369332"/>
          </a:xfrm>
          <a:prstGeom prst="rect">
            <a:avLst/>
          </a:prstGeom>
        </p:spPr>
        <p:txBody>
          <a:bodyPr wrap="none">
            <a:spAutoFit/>
          </a:bodyPr>
          <a:lstStyle/>
          <a:p>
            <a:r>
              <a:rPr lang="en" b="0" i="0" dirty="0">
                <a:solidFill>
                  <a:srgbClr val="222222"/>
                </a:solidFill>
                <a:effectLst/>
                <a:latin typeface="Arial" panose="020B0604020202020204" pitchFamily="34" charset="0"/>
              </a:rPr>
              <a:t>Specific (</a:t>
            </a:r>
            <a:r>
              <a:rPr lang="ru-RU" b="0" i="0" dirty="0">
                <a:solidFill>
                  <a:srgbClr val="222222"/>
                </a:solidFill>
                <a:effectLst/>
                <a:latin typeface="Arial" panose="020B0604020202020204" pitchFamily="34" charset="0"/>
              </a:rPr>
              <a:t>Конкретная)</a:t>
            </a:r>
            <a:endParaRPr lang="ru-RU" dirty="0"/>
          </a:p>
        </p:txBody>
      </p:sp>
      <p:sp>
        <p:nvSpPr>
          <p:cNvPr id="11" name="Прямоугольник 10">
            <a:extLst>
              <a:ext uri="{FF2B5EF4-FFF2-40B4-BE49-F238E27FC236}">
                <a16:creationId xmlns:a16="http://schemas.microsoft.com/office/drawing/2014/main" xmlns="" id="{3D81A204-7661-264E-A67C-4269A13713EE}"/>
              </a:ext>
            </a:extLst>
          </p:cNvPr>
          <p:cNvSpPr/>
          <p:nvPr/>
        </p:nvSpPr>
        <p:spPr>
          <a:xfrm>
            <a:off x="3544886" y="3993863"/>
            <a:ext cx="2836033" cy="369332"/>
          </a:xfrm>
          <a:prstGeom prst="rect">
            <a:avLst/>
          </a:prstGeom>
        </p:spPr>
        <p:txBody>
          <a:bodyPr wrap="none">
            <a:spAutoFit/>
          </a:bodyPr>
          <a:lstStyle/>
          <a:p>
            <a:r>
              <a:rPr lang="en" b="0" i="0" dirty="0">
                <a:solidFill>
                  <a:srgbClr val="222222"/>
                </a:solidFill>
                <a:effectLst/>
                <a:latin typeface="Arial" panose="020B0604020202020204" pitchFamily="34" charset="0"/>
              </a:rPr>
              <a:t>Measurable (</a:t>
            </a:r>
            <a:r>
              <a:rPr lang="ru-RU" b="0" i="0" dirty="0">
                <a:solidFill>
                  <a:srgbClr val="222222"/>
                </a:solidFill>
                <a:effectLst/>
                <a:latin typeface="Arial" panose="020B0604020202020204" pitchFamily="34" charset="0"/>
              </a:rPr>
              <a:t>Измеримая)</a:t>
            </a:r>
            <a:endParaRPr lang="ru-RU" dirty="0"/>
          </a:p>
        </p:txBody>
      </p:sp>
      <p:sp>
        <p:nvSpPr>
          <p:cNvPr id="16" name="Прямоугольник 15">
            <a:extLst>
              <a:ext uri="{FF2B5EF4-FFF2-40B4-BE49-F238E27FC236}">
                <a16:creationId xmlns:a16="http://schemas.microsoft.com/office/drawing/2014/main" xmlns="" id="{5F6A62A4-ADCB-E344-BE9B-E320B4DE9243}"/>
              </a:ext>
            </a:extLst>
          </p:cNvPr>
          <p:cNvSpPr/>
          <p:nvPr/>
        </p:nvSpPr>
        <p:spPr>
          <a:xfrm>
            <a:off x="3541778" y="4518556"/>
            <a:ext cx="2760051" cy="369332"/>
          </a:xfrm>
          <a:prstGeom prst="rect">
            <a:avLst/>
          </a:prstGeom>
        </p:spPr>
        <p:txBody>
          <a:bodyPr wrap="none">
            <a:spAutoFit/>
          </a:bodyPr>
          <a:lstStyle/>
          <a:p>
            <a:r>
              <a:rPr lang="en" b="0" i="0" dirty="0">
                <a:solidFill>
                  <a:srgbClr val="222222"/>
                </a:solidFill>
                <a:effectLst/>
                <a:latin typeface="Arial" panose="020B0604020202020204" pitchFamily="34" charset="0"/>
              </a:rPr>
              <a:t>Attainable (</a:t>
            </a:r>
            <a:r>
              <a:rPr lang="ru-RU" b="0" i="0" dirty="0">
                <a:solidFill>
                  <a:srgbClr val="222222"/>
                </a:solidFill>
                <a:effectLst/>
                <a:latin typeface="Arial" panose="020B0604020202020204" pitchFamily="34" charset="0"/>
              </a:rPr>
              <a:t>Достижимая)</a:t>
            </a:r>
            <a:endParaRPr lang="ru-RU" dirty="0"/>
          </a:p>
        </p:txBody>
      </p:sp>
      <p:sp>
        <p:nvSpPr>
          <p:cNvPr id="17" name="Прямоугольник 16">
            <a:extLst>
              <a:ext uri="{FF2B5EF4-FFF2-40B4-BE49-F238E27FC236}">
                <a16:creationId xmlns:a16="http://schemas.microsoft.com/office/drawing/2014/main" xmlns="" id="{8B74DE0F-D1C7-4446-A05C-0EE3C5A2E7E7}"/>
              </a:ext>
            </a:extLst>
          </p:cNvPr>
          <p:cNvSpPr/>
          <p:nvPr/>
        </p:nvSpPr>
        <p:spPr>
          <a:xfrm>
            <a:off x="3512971" y="5063562"/>
            <a:ext cx="2556469" cy="369332"/>
          </a:xfrm>
          <a:prstGeom prst="rect">
            <a:avLst/>
          </a:prstGeom>
        </p:spPr>
        <p:txBody>
          <a:bodyPr wrap="none">
            <a:spAutoFit/>
          </a:bodyPr>
          <a:lstStyle/>
          <a:p>
            <a:r>
              <a:rPr lang="en" b="0" i="0" dirty="0">
                <a:solidFill>
                  <a:srgbClr val="222222"/>
                </a:solidFill>
                <a:effectLst/>
                <a:latin typeface="Arial" panose="020B0604020202020204" pitchFamily="34" charset="0"/>
              </a:rPr>
              <a:t>Relevant (</a:t>
            </a:r>
            <a:r>
              <a:rPr lang="ru-RU" b="0" i="0" dirty="0">
                <a:solidFill>
                  <a:srgbClr val="222222"/>
                </a:solidFill>
                <a:effectLst/>
                <a:latin typeface="Arial" panose="020B0604020202020204" pitchFamily="34" charset="0"/>
              </a:rPr>
              <a:t>Актуальная)</a:t>
            </a:r>
            <a:endParaRPr lang="ru-RU" dirty="0"/>
          </a:p>
        </p:txBody>
      </p:sp>
      <p:sp>
        <p:nvSpPr>
          <p:cNvPr id="19" name="Прямоугольник 18">
            <a:extLst>
              <a:ext uri="{FF2B5EF4-FFF2-40B4-BE49-F238E27FC236}">
                <a16:creationId xmlns:a16="http://schemas.microsoft.com/office/drawing/2014/main" xmlns="" id="{C3DF83B8-FA28-DF49-82D9-0B855D1925BC}"/>
              </a:ext>
            </a:extLst>
          </p:cNvPr>
          <p:cNvSpPr/>
          <p:nvPr/>
        </p:nvSpPr>
        <p:spPr>
          <a:xfrm>
            <a:off x="3513004" y="5654270"/>
            <a:ext cx="4461542" cy="369332"/>
          </a:xfrm>
          <a:prstGeom prst="rect">
            <a:avLst/>
          </a:prstGeom>
        </p:spPr>
        <p:txBody>
          <a:bodyPr wrap="none">
            <a:spAutoFit/>
          </a:bodyPr>
          <a:lstStyle/>
          <a:p>
            <a:r>
              <a:rPr lang="en" b="0" i="0" dirty="0">
                <a:solidFill>
                  <a:srgbClr val="222222"/>
                </a:solidFill>
                <a:effectLst/>
                <a:latin typeface="Arial" panose="020B0604020202020204" pitchFamily="34" charset="0"/>
              </a:rPr>
              <a:t>Time-bound (</a:t>
            </a:r>
            <a:r>
              <a:rPr lang="ru-RU" b="0" i="0" dirty="0">
                <a:solidFill>
                  <a:srgbClr val="222222"/>
                </a:solidFill>
                <a:effectLst/>
                <a:latin typeface="Arial" panose="020B0604020202020204" pitchFamily="34" charset="0"/>
              </a:rPr>
              <a:t>Ограниченная во времени)</a:t>
            </a:r>
            <a:endParaRPr lang="ru-RU" dirty="0"/>
          </a:p>
        </p:txBody>
      </p:sp>
      <p:sp>
        <p:nvSpPr>
          <p:cNvPr id="21" name="Прямоугольник 20">
            <a:extLst>
              <a:ext uri="{FF2B5EF4-FFF2-40B4-BE49-F238E27FC236}">
                <a16:creationId xmlns:a16="http://schemas.microsoft.com/office/drawing/2014/main" xmlns="" id="{7D295ADE-FE8C-487E-A17D-C256B10BF8BB}"/>
              </a:ext>
            </a:extLst>
          </p:cNvPr>
          <p:cNvSpPr/>
          <p:nvPr/>
        </p:nvSpPr>
        <p:spPr>
          <a:xfrm>
            <a:off x="437609" y="1410470"/>
            <a:ext cx="11343573" cy="369332"/>
          </a:xfrm>
          <a:prstGeom prst="rect">
            <a:avLst/>
          </a:prstGeom>
        </p:spPr>
        <p:txBody>
          <a:bodyPr wrap="square">
            <a:spAutoFit/>
          </a:bodyPr>
          <a:lstStyle/>
          <a:p>
            <a:pPr algn="just"/>
            <a:r>
              <a:rPr lang="ru-RU" altLang="ru-RU" b="1" dirty="0">
                <a:latin typeface="Helvetica" pitchFamily="2" charset="0"/>
              </a:rPr>
              <a:t>ЦЕЛЬ ПРОЕКТА </a:t>
            </a:r>
          </a:p>
        </p:txBody>
      </p:sp>
    </p:spTree>
    <p:extLst>
      <p:ext uri="{BB962C8B-B14F-4D97-AF65-F5344CB8AC3E}">
        <p14:creationId xmlns:p14="http://schemas.microsoft.com/office/powerpoint/2010/main" xmlns="" val="41917766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27650"/>
                                        </p:tgtEl>
                                        <p:attrNameLst>
                                          <p:attrName>style.visibility</p:attrName>
                                        </p:attrNameLst>
                                      </p:cBhvr>
                                      <p:to>
                                        <p:strVal val="visible"/>
                                      </p:to>
                                    </p:set>
                                    <p:animEffect transition="in" filter="barn(inVertical)">
                                      <p:cBhvr>
                                        <p:cTn id="12" dur="500"/>
                                        <p:tgtEl>
                                          <p:spTgt spid="2765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linds(horizontal)">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barn(inVertical)">
                                      <p:cBhvr>
                                        <p:cTn id="47" dur="500"/>
                                        <p:tgtEl>
                                          <p:spTgt spid="3"/>
                                        </p:tgtEl>
                                      </p:cBhvr>
                                    </p:animEffect>
                                  </p:childTnLst>
                                </p:cTn>
                              </p:par>
                              <p:par>
                                <p:cTn id="48" presetID="16" presetClass="entr" presetSubtype="21" fill="hold" nodeType="withEffect">
                                  <p:stCondLst>
                                    <p:cond delay="0"/>
                                  </p:stCondLst>
                                  <p:childTnLst>
                                    <p:set>
                                      <p:cBhvr>
                                        <p:cTn id="49" dur="1" fill="hold">
                                          <p:stCondLst>
                                            <p:cond delay="0"/>
                                          </p:stCondLst>
                                        </p:cTn>
                                        <p:tgtEl>
                                          <p:spTgt spid="27652"/>
                                        </p:tgtEl>
                                        <p:attrNameLst>
                                          <p:attrName>style.visibility</p:attrName>
                                        </p:attrNameLst>
                                      </p:cBhvr>
                                      <p:to>
                                        <p:strVal val="visible"/>
                                      </p:to>
                                    </p:set>
                                    <p:animEffect transition="in" filter="barn(inVertical)">
                                      <p:cBhvr>
                                        <p:cTn id="50" dur="500"/>
                                        <p:tgtEl>
                                          <p:spTgt spid="27652"/>
                                        </p:tgtEl>
                                      </p:cBhvr>
                                    </p:animEffect>
                                  </p:childTnLst>
                                </p:cTn>
                              </p:par>
                              <p:par>
                                <p:cTn id="51" presetID="16" presetClass="entr" presetSubtype="21"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barn(inVertical)">
                                      <p:cBhvr>
                                        <p:cTn id="53" dur="500"/>
                                        <p:tgtEl>
                                          <p:spTgt spid="12"/>
                                        </p:tgtEl>
                                      </p:cBhvr>
                                    </p:animEffect>
                                  </p:childTnLst>
                                </p:cTn>
                              </p:par>
                              <p:par>
                                <p:cTn id="54" presetID="16" presetClass="entr" presetSubtype="21"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barn(inVertical)">
                                      <p:cBhvr>
                                        <p:cTn id="56" dur="500"/>
                                        <p:tgtEl>
                                          <p:spTgt spid="8"/>
                                        </p:tgtEl>
                                      </p:cBhvr>
                                    </p:animEffect>
                                  </p:childTnLst>
                                </p:cTn>
                              </p:par>
                              <p:par>
                                <p:cTn id="57" presetID="16" presetClass="entr" presetSubtype="21"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barn(inVertical)">
                                      <p:cBhvr>
                                        <p:cTn id="59" dur="500"/>
                                        <p:tgtEl>
                                          <p:spTgt spid="9"/>
                                        </p:tgtEl>
                                      </p:cBhvr>
                                    </p:animEffect>
                                  </p:childTnLst>
                                </p:cTn>
                              </p:par>
                              <p:par>
                                <p:cTn id="60" presetID="16" presetClass="entr" presetSubtype="21" fill="hold"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barn(inVertical)">
                                      <p:cBhvr>
                                        <p:cTn id="6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0" grpId="0"/>
      <p:bldP spid="11" grpId="0"/>
      <p:bldP spid="16" grpId="0"/>
      <p:bldP spid="17"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a:extLst>
              <a:ext uri="{FF2B5EF4-FFF2-40B4-BE49-F238E27FC236}">
                <a16:creationId xmlns:a16="http://schemas.microsoft.com/office/drawing/2014/main" xmlns="" id="{E906B78E-DC5F-4434-A0FF-D0CD9D4AE9F5}"/>
              </a:ext>
            </a:extLst>
          </p:cNvPr>
          <p:cNvGraphicFramePr/>
          <p:nvPr>
            <p:extLst>
              <p:ext uri="{D42A27DB-BD31-4B8C-83A1-F6EECF244321}">
                <p14:modId xmlns:p14="http://schemas.microsoft.com/office/powerpoint/2010/main" xmlns="" val="1161258472"/>
              </p:ext>
            </p:extLst>
          </p:nvPr>
        </p:nvGraphicFramePr>
        <p:xfrm>
          <a:off x="-136617" y="2447859"/>
          <a:ext cx="6656288" cy="41494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Схема 8">
            <a:extLst>
              <a:ext uri="{FF2B5EF4-FFF2-40B4-BE49-F238E27FC236}">
                <a16:creationId xmlns:a16="http://schemas.microsoft.com/office/drawing/2014/main" xmlns="" id="{333E9FDB-5C78-456B-8D3B-B2B648329B97}"/>
              </a:ext>
            </a:extLst>
          </p:cNvPr>
          <p:cNvGraphicFramePr/>
          <p:nvPr>
            <p:extLst>
              <p:ext uri="{D42A27DB-BD31-4B8C-83A1-F6EECF244321}">
                <p14:modId xmlns:p14="http://schemas.microsoft.com/office/powerpoint/2010/main" xmlns="" val="3252558517"/>
              </p:ext>
            </p:extLst>
          </p:nvPr>
        </p:nvGraphicFramePr>
        <p:xfrm>
          <a:off x="6011717" y="2204864"/>
          <a:ext cx="6060947" cy="414949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0" name="Выноска: линия 9">
            <a:extLst>
              <a:ext uri="{FF2B5EF4-FFF2-40B4-BE49-F238E27FC236}">
                <a16:creationId xmlns:a16="http://schemas.microsoft.com/office/drawing/2014/main" xmlns="" id="{FECB1D2A-9DF3-4F2E-B372-CAAD92E306DE}"/>
              </a:ext>
            </a:extLst>
          </p:cNvPr>
          <p:cNvSpPr/>
          <p:nvPr/>
        </p:nvSpPr>
        <p:spPr>
          <a:xfrm>
            <a:off x="10544683" y="2420888"/>
            <a:ext cx="1567421" cy="387011"/>
          </a:xfrm>
          <a:prstGeom prst="borderCallout1">
            <a:avLst>
              <a:gd name="adj1" fmla="val 18750"/>
              <a:gd name="adj2" fmla="val -8333"/>
              <a:gd name="adj3" fmla="val 426699"/>
              <a:gd name="adj4" fmla="val -4882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ru-RU" dirty="0"/>
              <a:t>Дорого</a:t>
            </a:r>
          </a:p>
        </p:txBody>
      </p:sp>
      <p:sp>
        <p:nvSpPr>
          <p:cNvPr id="13" name="Выноска: линия 12">
            <a:extLst>
              <a:ext uri="{FF2B5EF4-FFF2-40B4-BE49-F238E27FC236}">
                <a16:creationId xmlns:a16="http://schemas.microsoft.com/office/drawing/2014/main" xmlns="" id="{DA757DA2-7E20-4670-B0F2-EA9C1C5714D5}"/>
              </a:ext>
            </a:extLst>
          </p:cNvPr>
          <p:cNvSpPr/>
          <p:nvPr/>
        </p:nvSpPr>
        <p:spPr>
          <a:xfrm>
            <a:off x="5807968" y="2496916"/>
            <a:ext cx="1567421" cy="387011"/>
          </a:xfrm>
          <a:prstGeom prst="borderCallout1">
            <a:avLst>
              <a:gd name="adj1" fmla="val 10799"/>
              <a:gd name="adj2" fmla="val 103817"/>
              <a:gd name="adj3" fmla="val 395706"/>
              <a:gd name="adj4" fmla="val 153383"/>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ru-RU" dirty="0"/>
              <a:t>Долго</a:t>
            </a:r>
          </a:p>
        </p:txBody>
      </p:sp>
      <p:sp>
        <p:nvSpPr>
          <p:cNvPr id="14" name="Выноска: линия 13">
            <a:extLst>
              <a:ext uri="{FF2B5EF4-FFF2-40B4-BE49-F238E27FC236}">
                <a16:creationId xmlns:a16="http://schemas.microsoft.com/office/drawing/2014/main" xmlns="" id="{988A3B90-92EE-4554-8937-36D93B9D09C6}"/>
              </a:ext>
            </a:extLst>
          </p:cNvPr>
          <p:cNvSpPr/>
          <p:nvPr/>
        </p:nvSpPr>
        <p:spPr>
          <a:xfrm>
            <a:off x="8256240" y="6354357"/>
            <a:ext cx="1567421" cy="387011"/>
          </a:xfrm>
          <a:prstGeom prst="borderCallout1">
            <a:avLst>
              <a:gd name="adj1" fmla="val -5104"/>
              <a:gd name="adj2" fmla="val 45952"/>
              <a:gd name="adj3" fmla="val -284576"/>
              <a:gd name="adj4" fmla="val 46006"/>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ru-RU" dirty="0"/>
              <a:t>«Криво»</a:t>
            </a:r>
          </a:p>
        </p:txBody>
      </p:sp>
      <p:sp>
        <p:nvSpPr>
          <p:cNvPr id="11" name="Равнобедренный треугольник 10">
            <a:extLst>
              <a:ext uri="{FF2B5EF4-FFF2-40B4-BE49-F238E27FC236}">
                <a16:creationId xmlns:a16="http://schemas.microsoft.com/office/drawing/2014/main" xmlns="" id="{AC828FE4-0AE5-4098-91B6-AB0FC4FA2637}"/>
              </a:ext>
            </a:extLst>
          </p:cNvPr>
          <p:cNvSpPr/>
          <p:nvPr/>
        </p:nvSpPr>
        <p:spPr>
          <a:xfrm>
            <a:off x="8157492" y="3744003"/>
            <a:ext cx="1728192" cy="981141"/>
          </a:xfrm>
          <a:prstGeom prst="triangl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dirty="0"/>
              <a:t>Утопия</a:t>
            </a:r>
          </a:p>
        </p:txBody>
      </p:sp>
      <p:sp>
        <p:nvSpPr>
          <p:cNvPr id="15" name="Прямоугольник 14">
            <a:extLst>
              <a:ext uri="{FF2B5EF4-FFF2-40B4-BE49-F238E27FC236}">
                <a16:creationId xmlns:a16="http://schemas.microsoft.com/office/drawing/2014/main" xmlns="" id="{C1E0DC1F-332C-41DE-B0B5-CEDAA908CE0C}"/>
              </a:ext>
            </a:extLst>
          </p:cNvPr>
          <p:cNvSpPr/>
          <p:nvPr/>
        </p:nvSpPr>
        <p:spPr>
          <a:xfrm>
            <a:off x="410818" y="1721281"/>
            <a:ext cx="11343573" cy="369332"/>
          </a:xfrm>
          <a:prstGeom prst="rect">
            <a:avLst/>
          </a:prstGeom>
        </p:spPr>
        <p:txBody>
          <a:bodyPr wrap="square">
            <a:spAutoFit/>
          </a:bodyPr>
          <a:lstStyle/>
          <a:p>
            <a:pPr algn="just"/>
            <a:r>
              <a:rPr lang="ru-RU" altLang="ru-RU" b="1" dirty="0">
                <a:solidFill>
                  <a:srgbClr val="FF0000"/>
                </a:solidFill>
                <a:latin typeface="Helvetica" pitchFamily="2" charset="0"/>
              </a:rPr>
              <a:t>Проектный треугольник</a:t>
            </a:r>
          </a:p>
        </p:txBody>
      </p:sp>
      <p:sp>
        <p:nvSpPr>
          <p:cNvPr id="17" name="Прямоугольник 16">
            <a:extLst>
              <a:ext uri="{FF2B5EF4-FFF2-40B4-BE49-F238E27FC236}">
                <a16:creationId xmlns:a16="http://schemas.microsoft.com/office/drawing/2014/main" xmlns="" id="{4BB21B0F-1155-48A6-941C-2C9C89B38EDB}"/>
              </a:ext>
            </a:extLst>
          </p:cNvPr>
          <p:cNvSpPr/>
          <p:nvPr/>
        </p:nvSpPr>
        <p:spPr>
          <a:xfrm>
            <a:off x="437609" y="1410470"/>
            <a:ext cx="11343573" cy="369332"/>
          </a:xfrm>
          <a:prstGeom prst="rect">
            <a:avLst/>
          </a:prstGeom>
        </p:spPr>
        <p:txBody>
          <a:bodyPr wrap="square">
            <a:spAutoFit/>
          </a:bodyPr>
          <a:lstStyle/>
          <a:p>
            <a:pPr algn="just"/>
            <a:r>
              <a:rPr lang="ru-RU" b="1" dirty="0">
                <a:latin typeface="Helvetica" pitchFamily="2" charset="0"/>
              </a:rPr>
              <a:t>ПЛАНИРОВАНИЕ РЕШЕНИЯ</a:t>
            </a:r>
            <a:r>
              <a:rPr lang="ru-RU" altLang="ru-RU" b="1" dirty="0">
                <a:latin typeface="Helvetica" pitchFamily="2" charset="0"/>
              </a:rPr>
              <a:t> </a:t>
            </a:r>
          </a:p>
        </p:txBody>
      </p:sp>
    </p:spTree>
    <p:extLst>
      <p:ext uri="{BB962C8B-B14F-4D97-AF65-F5344CB8AC3E}">
        <p14:creationId xmlns:p14="http://schemas.microsoft.com/office/powerpoint/2010/main" xmlns="" val="1253335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animBg="1"/>
      <p:bldP spid="13" grpId="0" animBg="1"/>
      <p:bldP spid="14"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xmlns="" id="{70430579-5665-4A23-BA26-20EE7384BA5D}"/>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16279" y="4313063"/>
            <a:ext cx="3272357" cy="2454268"/>
          </a:xfrm>
          <a:prstGeom prst="rect">
            <a:avLst/>
          </a:prstGeom>
          <a:noFill/>
          <a:extLst>
            <a:ext uri="{909E8E84-426E-40DD-AFC4-6F175D3DCCD1}">
              <a14:hiddenFill xmlns:a14="http://schemas.microsoft.com/office/drawing/2010/main" xmlns="">
                <a:solidFill>
                  <a:srgbClr val="FFFFFF"/>
                </a:solidFill>
              </a14:hiddenFill>
            </a:ext>
          </a:extLst>
        </p:spPr>
      </p:pic>
      <p:pic>
        <p:nvPicPr>
          <p:cNvPr id="4102" name="Picture 6" descr="На изображении может находиться: 2 человека">
            <a:extLst>
              <a:ext uri="{FF2B5EF4-FFF2-40B4-BE49-F238E27FC236}">
                <a16:creationId xmlns:a16="http://schemas.microsoft.com/office/drawing/2014/main" xmlns="" id="{CB9C174F-E6DE-4F93-9B1E-5525B752B69F}"/>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50396" y="2098661"/>
            <a:ext cx="2609500" cy="26095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Прямоугольник 4">
            <a:extLst>
              <a:ext uri="{FF2B5EF4-FFF2-40B4-BE49-F238E27FC236}">
                <a16:creationId xmlns:a16="http://schemas.microsoft.com/office/drawing/2014/main" xmlns="" id="{DE89AFE3-6E30-4E7C-9F7B-D42EFEB89296}"/>
              </a:ext>
            </a:extLst>
          </p:cNvPr>
          <p:cNvSpPr/>
          <p:nvPr/>
        </p:nvSpPr>
        <p:spPr>
          <a:xfrm>
            <a:off x="545064" y="1299313"/>
            <a:ext cx="11343573" cy="369332"/>
          </a:xfrm>
          <a:prstGeom prst="rect">
            <a:avLst/>
          </a:prstGeom>
        </p:spPr>
        <p:txBody>
          <a:bodyPr wrap="square">
            <a:spAutoFit/>
          </a:bodyPr>
          <a:lstStyle/>
          <a:p>
            <a:pPr algn="just"/>
            <a:r>
              <a:rPr lang="ru-RU" altLang="ru-RU" b="1" dirty="0">
                <a:latin typeface="Helvetica" pitchFamily="2" charset="0"/>
              </a:rPr>
              <a:t>ПРИМЕР ПРОЕКТА (эффективный)</a:t>
            </a:r>
          </a:p>
        </p:txBody>
      </p:sp>
      <p:sp>
        <p:nvSpPr>
          <p:cNvPr id="6" name="Прямоугольник 5">
            <a:extLst>
              <a:ext uri="{FF2B5EF4-FFF2-40B4-BE49-F238E27FC236}">
                <a16:creationId xmlns:a16="http://schemas.microsoft.com/office/drawing/2014/main" xmlns="" id="{1ED4003E-A42F-417B-B792-E9A09CD1BFAD}"/>
              </a:ext>
            </a:extLst>
          </p:cNvPr>
          <p:cNvSpPr/>
          <p:nvPr/>
        </p:nvSpPr>
        <p:spPr>
          <a:xfrm>
            <a:off x="504007" y="1655878"/>
            <a:ext cx="11343573" cy="369332"/>
          </a:xfrm>
          <a:prstGeom prst="rect">
            <a:avLst/>
          </a:prstGeom>
        </p:spPr>
        <p:txBody>
          <a:bodyPr wrap="square">
            <a:spAutoFit/>
          </a:bodyPr>
          <a:lstStyle/>
          <a:p>
            <a:pPr algn="just"/>
            <a:r>
              <a:rPr lang="ru-RU" b="1" dirty="0">
                <a:solidFill>
                  <a:srgbClr val="FF0000"/>
                </a:solidFill>
                <a:latin typeface="Helvetica" pitchFamily="2" charset="0"/>
              </a:rPr>
              <a:t>«</a:t>
            </a:r>
            <a:r>
              <a:rPr lang="ru-RU" b="1" dirty="0" err="1">
                <a:solidFill>
                  <a:srgbClr val="FF0000"/>
                </a:solidFill>
                <a:latin typeface="Helvetica" pitchFamily="2" charset="0"/>
              </a:rPr>
              <a:t>Таратанци</a:t>
            </a:r>
            <a:r>
              <a:rPr lang="ru-RU" b="1" dirty="0">
                <a:solidFill>
                  <a:srgbClr val="FF0000"/>
                </a:solidFill>
                <a:latin typeface="Helvetica" pitchFamily="2" charset="0"/>
              </a:rPr>
              <a:t>» (г. София, Болгария)</a:t>
            </a:r>
            <a:endParaRPr lang="ru-RU" altLang="ru-RU" b="1" dirty="0">
              <a:solidFill>
                <a:srgbClr val="FF0000"/>
              </a:solidFill>
              <a:latin typeface="Helvetica" pitchFamily="2" charset="0"/>
            </a:endParaRPr>
          </a:p>
        </p:txBody>
      </p:sp>
      <p:sp>
        <p:nvSpPr>
          <p:cNvPr id="8" name="TextBox 7">
            <a:extLst>
              <a:ext uri="{FF2B5EF4-FFF2-40B4-BE49-F238E27FC236}">
                <a16:creationId xmlns:a16="http://schemas.microsoft.com/office/drawing/2014/main" xmlns="" id="{B9D8CFD7-B0AF-4F34-92E1-87CC1D206366}"/>
              </a:ext>
            </a:extLst>
          </p:cNvPr>
          <p:cNvSpPr txBox="1"/>
          <p:nvPr/>
        </p:nvSpPr>
        <p:spPr>
          <a:xfrm>
            <a:off x="379212" y="4990134"/>
            <a:ext cx="7589466" cy="1754326"/>
          </a:xfrm>
          <a:prstGeom prst="rect">
            <a:avLst/>
          </a:prstGeom>
          <a:noFill/>
        </p:spPr>
        <p:txBody>
          <a:bodyPr wrap="square">
            <a:spAutoFit/>
          </a:bodyPr>
          <a:lstStyle/>
          <a:p>
            <a:pPr algn="just"/>
            <a:r>
              <a:rPr lang="ru-RU" b="1" dirty="0">
                <a:ea typeface="Times New Roman" panose="02020603050405020304" pitchFamily="18" charset="0"/>
              </a:rPr>
              <a:t>О проекте: </a:t>
            </a:r>
            <a:r>
              <a:rPr lang="ru-RU" dirty="0">
                <a:cs typeface="Times New Roman" panose="02020603050405020304" pitchFamily="18" charset="0"/>
              </a:rPr>
              <a:t>«</a:t>
            </a:r>
            <a:r>
              <a:rPr lang="ru-RU" dirty="0" err="1">
                <a:cs typeface="Times New Roman" panose="02020603050405020304" pitchFamily="18" charset="0"/>
              </a:rPr>
              <a:t>Таратанци</a:t>
            </a:r>
            <a:r>
              <a:rPr lang="ru-RU" dirty="0">
                <a:cs typeface="Times New Roman" panose="02020603050405020304" pitchFamily="18" charset="0"/>
              </a:rPr>
              <a:t>» – культурная организация в области творческих индустрий, основной целью которой является общественное развитие и социальная интеграция. Посредством альтернативных методов социализации и развлечений (танцевальных головоломок, интерактивных мероприятий и городских инсталляций) «</a:t>
            </a:r>
            <a:r>
              <a:rPr lang="ru-RU" dirty="0" err="1">
                <a:cs typeface="Times New Roman" panose="02020603050405020304" pitchFamily="18" charset="0"/>
              </a:rPr>
              <a:t>Таратанци</a:t>
            </a:r>
            <a:r>
              <a:rPr lang="ru-RU" dirty="0">
                <a:cs typeface="Times New Roman" panose="02020603050405020304" pitchFamily="18" charset="0"/>
              </a:rPr>
              <a:t>» представляет болгарский фольклор в необычном формате.</a:t>
            </a:r>
          </a:p>
        </p:txBody>
      </p:sp>
      <p:sp>
        <p:nvSpPr>
          <p:cNvPr id="10" name="TextBox 9">
            <a:extLst>
              <a:ext uri="{FF2B5EF4-FFF2-40B4-BE49-F238E27FC236}">
                <a16:creationId xmlns:a16="http://schemas.microsoft.com/office/drawing/2014/main" xmlns="" id="{3394F264-F7E7-40C2-A7FD-1659DD57E5A6}"/>
              </a:ext>
            </a:extLst>
          </p:cNvPr>
          <p:cNvSpPr txBox="1"/>
          <p:nvPr/>
        </p:nvSpPr>
        <p:spPr>
          <a:xfrm>
            <a:off x="5351240" y="2792612"/>
            <a:ext cx="6840760" cy="1754326"/>
          </a:xfrm>
          <a:prstGeom prst="rect">
            <a:avLst/>
          </a:prstGeom>
          <a:noFill/>
        </p:spPr>
        <p:txBody>
          <a:bodyPr wrap="square">
            <a:spAutoFit/>
          </a:bodyPr>
          <a:lstStyle/>
          <a:p>
            <a:pPr algn="just"/>
            <a:r>
              <a:rPr lang="ru-RU" b="1" i="0" dirty="0">
                <a:solidFill>
                  <a:srgbClr val="333333"/>
                </a:solidFill>
                <a:effectLst/>
                <a:latin typeface="Arial Narrow" panose="020B0606020202030204" pitchFamily="34" charset="0"/>
              </a:rPr>
              <a:t>Цель: </a:t>
            </a:r>
            <a:r>
              <a:rPr lang="ru-RU" dirty="0">
                <a:cs typeface="Times New Roman" panose="02020603050405020304" pitchFamily="18" charset="0"/>
              </a:rPr>
              <a:t>повышение уровня заинтересованности молодежи национальной культурной Болгарии посредством разработки и распространения авторских фольклорных игр: «танцевальные головоломки» (обучение болгарским танцам) и «</a:t>
            </a:r>
            <a:r>
              <a:rPr lang="ru-RU" dirty="0" err="1">
                <a:cs typeface="Times New Roman" panose="02020603050405020304" pitchFamily="18" charset="0"/>
              </a:rPr>
              <a:t>мемори</a:t>
            </a:r>
            <a:r>
              <a:rPr lang="ru-RU" dirty="0">
                <a:cs typeface="Times New Roman" panose="02020603050405020304" pitchFamily="18" charset="0"/>
              </a:rPr>
              <a:t>-головоломки» (развитие памяти через изучение шагов в болгарских танцах).</a:t>
            </a:r>
          </a:p>
        </p:txBody>
      </p:sp>
      <p:sp>
        <p:nvSpPr>
          <p:cNvPr id="11" name="TextBox 10">
            <a:extLst>
              <a:ext uri="{FF2B5EF4-FFF2-40B4-BE49-F238E27FC236}">
                <a16:creationId xmlns:a16="http://schemas.microsoft.com/office/drawing/2014/main" xmlns="" id="{F963C181-F9D4-438D-8232-E121FC283399}"/>
              </a:ext>
            </a:extLst>
          </p:cNvPr>
          <p:cNvSpPr txBox="1"/>
          <p:nvPr/>
        </p:nvSpPr>
        <p:spPr>
          <a:xfrm>
            <a:off x="5378792" y="2098849"/>
            <a:ext cx="6813208" cy="671915"/>
          </a:xfrm>
          <a:prstGeom prst="rect">
            <a:avLst/>
          </a:prstGeom>
          <a:noFill/>
        </p:spPr>
        <p:txBody>
          <a:bodyPr wrap="square">
            <a:spAutoFit/>
          </a:bodyPr>
          <a:lstStyle/>
          <a:p>
            <a:pPr algn="just">
              <a:lnSpc>
                <a:spcPct val="107000"/>
              </a:lnSpc>
              <a:spcAft>
                <a:spcPts val="800"/>
              </a:spcAft>
            </a:pPr>
            <a:r>
              <a:rPr lang="ru-RU" sz="1800" b="1" dirty="0">
                <a:effectLst/>
                <a:ea typeface="Calibri" panose="020F0502020204030204" pitchFamily="34" charset="0"/>
                <a:cs typeface="Times New Roman" panose="02020603050405020304" pitchFamily="18" charset="0"/>
              </a:rPr>
              <a:t>Проблема: </a:t>
            </a:r>
            <a:r>
              <a:rPr lang="ru-RU" dirty="0">
                <a:cs typeface="Times New Roman" panose="02020603050405020304" pitchFamily="18" charset="0"/>
              </a:rPr>
              <a:t>не достаточный уровень интеграции национальной культуры Болгарии в современную культуру страны.</a:t>
            </a:r>
          </a:p>
        </p:txBody>
      </p:sp>
      <p:pic>
        <p:nvPicPr>
          <p:cNvPr id="4104" name="Picture 8" descr="Нет описания фото.">
            <a:extLst>
              <a:ext uri="{FF2B5EF4-FFF2-40B4-BE49-F238E27FC236}">
                <a16:creationId xmlns:a16="http://schemas.microsoft.com/office/drawing/2014/main" xmlns="" id="{570C4C94-5918-480B-99AC-619092483F49}"/>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6779" y="2098661"/>
            <a:ext cx="1960829" cy="261443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533884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2358C670-9E0A-4076-8E92-AC4E888DA6A5}"/>
              </a:ext>
            </a:extLst>
          </p:cNvPr>
          <p:cNvSpPr txBox="1"/>
          <p:nvPr/>
        </p:nvSpPr>
        <p:spPr>
          <a:xfrm>
            <a:off x="5225494" y="2058609"/>
            <a:ext cx="6703153" cy="646331"/>
          </a:xfrm>
          <a:prstGeom prst="rect">
            <a:avLst/>
          </a:prstGeom>
          <a:noFill/>
        </p:spPr>
        <p:txBody>
          <a:bodyPr wrap="square">
            <a:spAutoFit/>
          </a:bodyPr>
          <a:lstStyle/>
          <a:p>
            <a:r>
              <a:rPr lang="ru-RU" sz="1800" b="1" dirty="0">
                <a:effectLst/>
                <a:ea typeface="Times New Roman" panose="02020603050405020304" pitchFamily="18" charset="0"/>
              </a:rPr>
              <a:t>Проблема: </a:t>
            </a:r>
            <a:r>
              <a:rPr lang="ru-RU" sz="1800" dirty="0">
                <a:effectLst/>
                <a:ea typeface="Times New Roman" panose="02020603050405020304" pitchFamily="18" charset="0"/>
              </a:rPr>
              <a:t>недостаточно возможностей для преемственности этнокультурных ценностей в республике</a:t>
            </a:r>
            <a:endParaRPr lang="ru-RU" dirty="0"/>
          </a:p>
        </p:txBody>
      </p:sp>
      <p:sp>
        <p:nvSpPr>
          <p:cNvPr id="7" name="TextBox 6">
            <a:extLst>
              <a:ext uri="{FF2B5EF4-FFF2-40B4-BE49-F238E27FC236}">
                <a16:creationId xmlns:a16="http://schemas.microsoft.com/office/drawing/2014/main" xmlns="" id="{70D6629E-3939-4070-AE40-DE8C3AD6B315}"/>
              </a:ext>
            </a:extLst>
          </p:cNvPr>
          <p:cNvSpPr txBox="1"/>
          <p:nvPr/>
        </p:nvSpPr>
        <p:spPr>
          <a:xfrm>
            <a:off x="5225494" y="2840302"/>
            <a:ext cx="6144984" cy="923330"/>
          </a:xfrm>
          <a:prstGeom prst="rect">
            <a:avLst/>
          </a:prstGeom>
          <a:noFill/>
        </p:spPr>
        <p:txBody>
          <a:bodyPr wrap="square">
            <a:spAutoFit/>
          </a:bodyPr>
          <a:lstStyle/>
          <a:p>
            <a:pPr algn="just"/>
            <a:r>
              <a:rPr lang="ru-RU" sz="1800" b="1" dirty="0">
                <a:effectLst/>
                <a:ea typeface="Times New Roman" panose="02020603050405020304" pitchFamily="18" charset="0"/>
              </a:rPr>
              <a:t>Цель: </a:t>
            </a:r>
            <a:r>
              <a:rPr lang="ru-RU" sz="1800" dirty="0">
                <a:effectLst/>
                <a:ea typeface="Times New Roman" panose="02020603050405020304" pitchFamily="18" charset="0"/>
              </a:rPr>
              <a:t>формирование и повышение интереса целевой группы к </a:t>
            </a:r>
            <a:r>
              <a:rPr lang="ru-RU" dirty="0">
                <a:ea typeface="Times New Roman" panose="02020603050405020304" pitchFamily="18" charset="0"/>
              </a:rPr>
              <a:t>национальной</a:t>
            </a:r>
            <a:r>
              <a:rPr lang="ru-RU" sz="1800" dirty="0">
                <a:effectLst/>
                <a:ea typeface="Times New Roman" panose="02020603050405020304" pitchFamily="18" charset="0"/>
              </a:rPr>
              <a:t> культуре республики, а также расширению ее знаний о национальных традициях</a:t>
            </a:r>
            <a:endParaRPr lang="ru-RU" dirty="0"/>
          </a:p>
        </p:txBody>
      </p:sp>
      <p:sp>
        <p:nvSpPr>
          <p:cNvPr id="9" name="TextBox 8">
            <a:extLst>
              <a:ext uri="{FF2B5EF4-FFF2-40B4-BE49-F238E27FC236}">
                <a16:creationId xmlns:a16="http://schemas.microsoft.com/office/drawing/2014/main" xmlns="" id="{3B4E0A3F-48AF-4195-84DD-B862F0BFFFF2}"/>
              </a:ext>
            </a:extLst>
          </p:cNvPr>
          <p:cNvSpPr txBox="1"/>
          <p:nvPr/>
        </p:nvSpPr>
        <p:spPr>
          <a:xfrm>
            <a:off x="558176" y="5047132"/>
            <a:ext cx="6401920" cy="1477328"/>
          </a:xfrm>
          <a:prstGeom prst="rect">
            <a:avLst/>
          </a:prstGeom>
          <a:noFill/>
        </p:spPr>
        <p:txBody>
          <a:bodyPr wrap="square">
            <a:spAutoFit/>
          </a:bodyPr>
          <a:lstStyle/>
          <a:p>
            <a:pPr algn="just"/>
            <a:r>
              <a:rPr lang="ru-RU" b="1" dirty="0">
                <a:ea typeface="Times New Roman" panose="02020603050405020304" pitchFamily="18" charset="0"/>
              </a:rPr>
              <a:t>О проекте: </a:t>
            </a:r>
            <a:r>
              <a:rPr lang="ru-RU" dirty="0">
                <a:ea typeface="Times New Roman" panose="02020603050405020304" pitchFamily="18" charset="0"/>
              </a:rPr>
              <a:t>С</a:t>
            </a:r>
            <a:r>
              <a:rPr lang="ru-RU" sz="1800" dirty="0">
                <a:effectLst/>
                <a:ea typeface="Times New Roman" panose="02020603050405020304" pitchFamily="18" charset="0"/>
              </a:rPr>
              <a:t>оздание и продвижение визуальных образов по чувашским мотивам, разработка и популяризация бренда «</a:t>
            </a:r>
            <a:r>
              <a:rPr lang="ru-RU" sz="1800" dirty="0" err="1">
                <a:effectLst/>
                <a:ea typeface="Times New Roman" panose="02020603050405020304" pitchFamily="18" charset="0"/>
              </a:rPr>
              <a:t>Ялав</a:t>
            </a:r>
            <a:r>
              <a:rPr lang="ru-RU" sz="1800" dirty="0">
                <a:effectLst/>
                <a:ea typeface="Times New Roman" panose="02020603050405020304" pitchFamily="18" charset="0"/>
              </a:rPr>
              <a:t> Республика»: выпуск сувенирной и текстильной продукции с национальными мотивами </a:t>
            </a:r>
            <a:r>
              <a:rPr lang="ru-RU" sz="1800" i="1" dirty="0">
                <a:effectLst/>
                <a:ea typeface="Times New Roman" panose="02020603050405020304" pitchFamily="18" charset="0"/>
              </a:rPr>
              <a:t>(футболки, толстовки, рюкзаки с вышивкой, носки)</a:t>
            </a:r>
            <a:endParaRPr lang="ru-RU" dirty="0"/>
          </a:p>
        </p:txBody>
      </p:sp>
      <p:pic>
        <p:nvPicPr>
          <p:cNvPr id="10" name="Рисунок 9">
            <a:extLst>
              <a:ext uri="{FF2B5EF4-FFF2-40B4-BE49-F238E27FC236}">
                <a16:creationId xmlns:a16="http://schemas.microsoft.com/office/drawing/2014/main" xmlns="" id="{36CE39CD-BD06-4A0B-81E1-B3BA0294BD75}"/>
              </a:ext>
            </a:extLst>
          </p:cNvPr>
          <p:cNvPicPr>
            <a:picLocks noChangeAspect="1"/>
          </p:cNvPicPr>
          <p:nvPr/>
        </p:nvPicPr>
        <p:blipFill>
          <a:blip r:embed="rId2" cstate="print"/>
          <a:stretch>
            <a:fillRect/>
          </a:stretch>
        </p:blipFill>
        <p:spPr>
          <a:xfrm>
            <a:off x="567084" y="2058609"/>
            <a:ext cx="4281414" cy="2853161"/>
          </a:xfrm>
          <a:prstGeom prst="rect">
            <a:avLst/>
          </a:prstGeom>
        </p:spPr>
      </p:pic>
      <p:pic>
        <p:nvPicPr>
          <p:cNvPr id="11" name="Рисунок 10">
            <a:extLst>
              <a:ext uri="{FF2B5EF4-FFF2-40B4-BE49-F238E27FC236}">
                <a16:creationId xmlns:a16="http://schemas.microsoft.com/office/drawing/2014/main" xmlns="" id="{92C02A48-3C70-4785-89CF-D2B07CBD99B4}"/>
              </a:ext>
            </a:extLst>
          </p:cNvPr>
          <p:cNvPicPr>
            <a:picLocks noChangeAspect="1"/>
          </p:cNvPicPr>
          <p:nvPr/>
        </p:nvPicPr>
        <p:blipFill>
          <a:blip r:embed="rId3" cstate="print"/>
          <a:stretch>
            <a:fillRect/>
          </a:stretch>
        </p:blipFill>
        <p:spPr>
          <a:xfrm>
            <a:off x="7385337" y="3898994"/>
            <a:ext cx="4515598" cy="2998639"/>
          </a:xfrm>
          <a:prstGeom prst="rect">
            <a:avLst/>
          </a:prstGeom>
        </p:spPr>
      </p:pic>
      <p:sp>
        <p:nvSpPr>
          <p:cNvPr id="13" name="Прямоугольник 12">
            <a:extLst>
              <a:ext uri="{FF2B5EF4-FFF2-40B4-BE49-F238E27FC236}">
                <a16:creationId xmlns:a16="http://schemas.microsoft.com/office/drawing/2014/main" xmlns="" id="{AC950AF8-D2D8-464A-ABDD-EAA56E488B7B}"/>
              </a:ext>
            </a:extLst>
          </p:cNvPr>
          <p:cNvSpPr/>
          <p:nvPr/>
        </p:nvSpPr>
        <p:spPr>
          <a:xfrm>
            <a:off x="545064" y="1299313"/>
            <a:ext cx="11343573" cy="369332"/>
          </a:xfrm>
          <a:prstGeom prst="rect">
            <a:avLst/>
          </a:prstGeom>
        </p:spPr>
        <p:txBody>
          <a:bodyPr wrap="square">
            <a:spAutoFit/>
          </a:bodyPr>
          <a:lstStyle/>
          <a:p>
            <a:pPr algn="just"/>
            <a:r>
              <a:rPr lang="ru-RU" altLang="ru-RU" b="1" dirty="0">
                <a:latin typeface="Helvetica" pitchFamily="2" charset="0"/>
              </a:rPr>
              <a:t>ПРИМЕР ПРОЕКТА (неэффективный)</a:t>
            </a:r>
          </a:p>
        </p:txBody>
      </p:sp>
      <p:sp>
        <p:nvSpPr>
          <p:cNvPr id="14" name="Прямоугольник 13">
            <a:extLst>
              <a:ext uri="{FF2B5EF4-FFF2-40B4-BE49-F238E27FC236}">
                <a16:creationId xmlns:a16="http://schemas.microsoft.com/office/drawing/2014/main" xmlns="" id="{BC5B6284-3DDD-4C8F-8EE4-4591D7D713BC}"/>
              </a:ext>
            </a:extLst>
          </p:cNvPr>
          <p:cNvSpPr/>
          <p:nvPr/>
        </p:nvSpPr>
        <p:spPr>
          <a:xfrm>
            <a:off x="504007" y="1655878"/>
            <a:ext cx="11343573" cy="369332"/>
          </a:xfrm>
          <a:prstGeom prst="rect">
            <a:avLst/>
          </a:prstGeom>
        </p:spPr>
        <p:txBody>
          <a:bodyPr wrap="square">
            <a:spAutoFit/>
          </a:bodyPr>
          <a:lstStyle/>
          <a:p>
            <a:pPr algn="just"/>
            <a:r>
              <a:rPr lang="ru-RU" b="1" dirty="0">
                <a:solidFill>
                  <a:srgbClr val="FF0000"/>
                </a:solidFill>
                <a:latin typeface="Helvetica" pitchFamily="2" charset="0"/>
              </a:rPr>
              <a:t>«ЯЛАВ республика: перезагрузка» (регион </a:t>
            </a:r>
            <a:r>
              <a:rPr lang="en-US" b="1" dirty="0">
                <a:solidFill>
                  <a:srgbClr val="FF0000"/>
                </a:solidFill>
                <a:latin typeface="Helvetica" pitchFamily="2" charset="0"/>
              </a:rPr>
              <a:t>N</a:t>
            </a:r>
            <a:r>
              <a:rPr lang="ru-RU" b="1" dirty="0">
                <a:solidFill>
                  <a:srgbClr val="FF0000"/>
                </a:solidFill>
                <a:latin typeface="Helvetica" pitchFamily="2" charset="0"/>
              </a:rPr>
              <a:t>)</a:t>
            </a:r>
            <a:endParaRPr lang="ru-RU" altLang="ru-RU" b="1" dirty="0">
              <a:solidFill>
                <a:srgbClr val="FF0000"/>
              </a:solidFill>
              <a:latin typeface="Helvetica" pitchFamily="2" charset="0"/>
            </a:endParaRPr>
          </a:p>
        </p:txBody>
      </p:sp>
    </p:spTree>
    <p:extLst>
      <p:ext uri="{BB962C8B-B14F-4D97-AF65-F5344CB8AC3E}">
        <p14:creationId xmlns:p14="http://schemas.microsoft.com/office/powerpoint/2010/main" xmlns="" val="5846916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E66DD9C6-E129-4547-9A88-620CB353B9F7}"/>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backgroundRemoval t="0" b="100000" l="9827" r="89595"/>
                    </a14:imgEffect>
                  </a14:imgLayer>
                </a14:imgProps>
              </a:ext>
            </a:extLst>
          </a:blip>
          <a:stretch>
            <a:fillRect/>
          </a:stretch>
        </p:blipFill>
        <p:spPr>
          <a:xfrm>
            <a:off x="6959600" y="4056704"/>
            <a:ext cx="4394200" cy="1854200"/>
          </a:xfrm>
          <a:prstGeom prst="rect">
            <a:avLst/>
          </a:prstGeom>
        </p:spPr>
      </p:pic>
      <p:pic>
        <p:nvPicPr>
          <p:cNvPr id="5" name="Picture 2" descr="Картинки по запросу цель">
            <a:extLst>
              <a:ext uri="{FF2B5EF4-FFF2-40B4-BE49-F238E27FC236}">
                <a16:creationId xmlns:a16="http://schemas.microsoft.com/office/drawing/2014/main" xmlns="" id="{C9D4216E-5393-5F41-BE70-64E0DE10E2A4}"/>
              </a:ext>
            </a:extLst>
          </p:cNvPr>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ackgroundRemoval t="2142" b="96540" l="0" r="100000"/>
                    </a14:imgEffect>
                  </a14:imgLayer>
                </a14:imgProps>
              </a:ext>
              <a:ext uri="{28A0092B-C50C-407E-A947-70E740481C1C}">
                <a14:useLocalDpi xmlns:a14="http://schemas.microsoft.com/office/drawing/2010/main" xmlns="" val="0"/>
              </a:ext>
            </a:extLst>
          </a:blip>
          <a:srcRect/>
          <a:stretch>
            <a:fillRect/>
          </a:stretch>
        </p:blipFill>
        <p:spPr bwMode="auto">
          <a:xfrm>
            <a:off x="398114" y="3773157"/>
            <a:ext cx="4042474" cy="23958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Рисунок 5">
            <a:extLst>
              <a:ext uri="{FF2B5EF4-FFF2-40B4-BE49-F238E27FC236}">
                <a16:creationId xmlns:a16="http://schemas.microsoft.com/office/drawing/2014/main" xmlns="" id="{93B24A34-CA75-E344-B5F0-F0776DBD0A6A}"/>
              </a:ext>
            </a:extLst>
          </p:cNvPr>
          <p:cNvPicPr>
            <a:picLocks noChangeAspect="1"/>
          </p:cNvPicPr>
          <p:nvPr/>
        </p:nvPicPr>
        <p:blipFill>
          <a:blip r:embed="rId6" cstate="print"/>
          <a:stretch>
            <a:fillRect/>
          </a:stretch>
        </p:blipFill>
        <p:spPr>
          <a:xfrm>
            <a:off x="5092700" y="2386359"/>
            <a:ext cx="2006600" cy="2006600"/>
          </a:xfrm>
          <a:prstGeom prst="rect">
            <a:avLst/>
          </a:prstGeom>
        </p:spPr>
      </p:pic>
      <p:sp>
        <p:nvSpPr>
          <p:cNvPr id="7" name="Text Box 23">
            <a:extLst>
              <a:ext uri="{FF2B5EF4-FFF2-40B4-BE49-F238E27FC236}">
                <a16:creationId xmlns:a16="http://schemas.microsoft.com/office/drawing/2014/main" xmlns="" id="{42162EBB-139B-3841-959C-B71504984045}"/>
              </a:ext>
            </a:extLst>
          </p:cNvPr>
          <p:cNvSpPr txBox="1">
            <a:spLocks noChangeArrowheads="1"/>
          </p:cNvSpPr>
          <p:nvPr/>
        </p:nvSpPr>
        <p:spPr bwMode="auto">
          <a:xfrm>
            <a:off x="5400675" y="1844824"/>
            <a:ext cx="1390649"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ru-RU" altLang="ru-RU" sz="2400" b="1" dirty="0">
                <a:solidFill>
                  <a:srgbClr val="C00000"/>
                </a:solidFill>
                <a:latin typeface="Tahoma" panose="020B0604030504040204" pitchFamily="34" charset="0"/>
                <a:cs typeface="Tahoma" panose="020B0604030504040204" pitchFamily="34" charset="0"/>
              </a:rPr>
              <a:t>ЦЕЛЬ</a:t>
            </a:r>
          </a:p>
        </p:txBody>
      </p:sp>
      <p:sp>
        <p:nvSpPr>
          <p:cNvPr id="8" name="Text Box 23">
            <a:extLst>
              <a:ext uri="{FF2B5EF4-FFF2-40B4-BE49-F238E27FC236}">
                <a16:creationId xmlns:a16="http://schemas.microsoft.com/office/drawing/2014/main" xmlns="" id="{95552993-AD88-4D4F-BAEF-61C0490AC397}"/>
              </a:ext>
            </a:extLst>
          </p:cNvPr>
          <p:cNvSpPr txBox="1">
            <a:spLocks noChangeArrowheads="1"/>
          </p:cNvSpPr>
          <p:nvPr/>
        </p:nvSpPr>
        <p:spPr bwMode="auto">
          <a:xfrm>
            <a:off x="4562475" y="4867424"/>
            <a:ext cx="303212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ru-RU" altLang="ru-RU" sz="2400" b="1" dirty="0">
                <a:solidFill>
                  <a:srgbClr val="C00000"/>
                </a:solidFill>
                <a:latin typeface="Tahoma" panose="020B0604030504040204" pitchFamily="34" charset="0"/>
                <a:cs typeface="Tahoma" panose="020B0604030504040204" pitchFamily="34" charset="0"/>
              </a:rPr>
              <a:t>РЕЗУЛЬТАТ</a:t>
            </a:r>
          </a:p>
        </p:txBody>
      </p:sp>
      <p:cxnSp>
        <p:nvCxnSpPr>
          <p:cNvPr id="10" name="Прямая со стрелкой 9">
            <a:extLst>
              <a:ext uri="{FF2B5EF4-FFF2-40B4-BE49-F238E27FC236}">
                <a16:creationId xmlns:a16="http://schemas.microsoft.com/office/drawing/2014/main" xmlns="" id="{4A760299-5F3D-2644-AEAD-8655575604C0}"/>
              </a:ext>
            </a:extLst>
          </p:cNvPr>
          <p:cNvCxnSpPr/>
          <p:nvPr/>
        </p:nvCxnSpPr>
        <p:spPr>
          <a:xfrm>
            <a:off x="4440588" y="5606104"/>
            <a:ext cx="3230212" cy="0"/>
          </a:xfrm>
          <a:prstGeom prst="straightConnector1">
            <a:avLst/>
          </a:prstGeom>
          <a:ln w="5715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 Box 23">
            <a:extLst>
              <a:ext uri="{FF2B5EF4-FFF2-40B4-BE49-F238E27FC236}">
                <a16:creationId xmlns:a16="http://schemas.microsoft.com/office/drawing/2014/main" xmlns="" id="{2BCFF064-8A73-2C41-8CBA-6863A79F654E}"/>
              </a:ext>
            </a:extLst>
          </p:cNvPr>
          <p:cNvSpPr txBox="1">
            <a:spLocks noChangeArrowheads="1"/>
          </p:cNvSpPr>
          <p:nvPr/>
        </p:nvSpPr>
        <p:spPr bwMode="auto">
          <a:xfrm>
            <a:off x="1438275" y="2937024"/>
            <a:ext cx="1762125"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ru-RU" altLang="ru-RU" sz="4400" b="1" dirty="0">
                <a:solidFill>
                  <a:srgbClr val="C00000"/>
                </a:solidFill>
                <a:latin typeface="Tahoma" panose="020B0604030504040204" pitchFamily="34" charset="0"/>
                <a:cs typeface="Tahoma" panose="020B0604030504040204" pitchFamily="34" charset="0"/>
              </a:rPr>
              <a:t>«+»</a:t>
            </a:r>
          </a:p>
        </p:txBody>
      </p:sp>
      <p:sp>
        <p:nvSpPr>
          <p:cNvPr id="12" name="Text Box 23">
            <a:extLst>
              <a:ext uri="{FF2B5EF4-FFF2-40B4-BE49-F238E27FC236}">
                <a16:creationId xmlns:a16="http://schemas.microsoft.com/office/drawing/2014/main" xmlns="" id="{536F9DD0-3335-8E43-9BAE-3AC5E0612742}"/>
              </a:ext>
            </a:extLst>
          </p:cNvPr>
          <p:cNvSpPr txBox="1">
            <a:spLocks noChangeArrowheads="1"/>
          </p:cNvSpPr>
          <p:nvPr/>
        </p:nvSpPr>
        <p:spPr bwMode="auto">
          <a:xfrm>
            <a:off x="8667751" y="2962125"/>
            <a:ext cx="1390649"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ru-RU" altLang="ru-RU" sz="4400" b="1" dirty="0">
                <a:solidFill>
                  <a:srgbClr val="C00000"/>
                </a:solidFill>
                <a:latin typeface="Tahoma" panose="020B0604030504040204" pitchFamily="34" charset="0"/>
                <a:cs typeface="Tahoma" panose="020B0604030504040204" pitchFamily="34" charset="0"/>
              </a:rPr>
              <a:t>«-»</a:t>
            </a:r>
          </a:p>
        </p:txBody>
      </p:sp>
      <p:sp>
        <p:nvSpPr>
          <p:cNvPr id="15" name="Прямоугольник 14">
            <a:extLst>
              <a:ext uri="{FF2B5EF4-FFF2-40B4-BE49-F238E27FC236}">
                <a16:creationId xmlns:a16="http://schemas.microsoft.com/office/drawing/2014/main" xmlns="" id="{D58DB431-E985-4503-A0F9-377F58724D98}"/>
              </a:ext>
            </a:extLst>
          </p:cNvPr>
          <p:cNvSpPr/>
          <p:nvPr/>
        </p:nvSpPr>
        <p:spPr>
          <a:xfrm>
            <a:off x="437609" y="1410470"/>
            <a:ext cx="11343573" cy="369332"/>
          </a:xfrm>
          <a:prstGeom prst="rect">
            <a:avLst/>
          </a:prstGeom>
        </p:spPr>
        <p:txBody>
          <a:bodyPr wrap="square">
            <a:spAutoFit/>
          </a:bodyPr>
          <a:lstStyle/>
          <a:p>
            <a:pPr algn="just"/>
            <a:r>
              <a:rPr lang="ru-RU" altLang="ru-RU" b="1" dirty="0">
                <a:latin typeface="Helvetica" pitchFamily="2" charset="0"/>
              </a:rPr>
              <a:t>РЕЗУЛЬТАТЫ ПРОЕКТА</a:t>
            </a:r>
          </a:p>
        </p:txBody>
      </p:sp>
    </p:spTree>
    <p:extLst>
      <p:ext uri="{BB962C8B-B14F-4D97-AF65-F5344CB8AC3E}">
        <p14:creationId xmlns:p14="http://schemas.microsoft.com/office/powerpoint/2010/main" xmlns="" val="115755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9D481CB6-D16B-4288-A352-74E32974071F}"/>
              </a:ext>
            </a:extLst>
          </p:cNvPr>
          <p:cNvSpPr txBox="1"/>
          <p:nvPr/>
        </p:nvSpPr>
        <p:spPr>
          <a:xfrm>
            <a:off x="4580420" y="2970349"/>
            <a:ext cx="7276083" cy="966803"/>
          </a:xfrm>
          <a:prstGeom prst="rect">
            <a:avLst/>
          </a:prstGeom>
          <a:noFill/>
        </p:spPr>
        <p:txBody>
          <a:bodyPr wrap="square">
            <a:spAutoFit/>
          </a:bodyPr>
          <a:lstStyle/>
          <a:p>
            <a:pPr algn="just">
              <a:lnSpc>
                <a:spcPct val="107000"/>
              </a:lnSpc>
              <a:spcAft>
                <a:spcPts val="800"/>
              </a:spcAft>
            </a:pPr>
            <a:r>
              <a:rPr lang="ru-RU" sz="1800" b="1" dirty="0">
                <a:effectLst/>
                <a:ea typeface="Calibri" panose="020F0502020204030204" pitchFamily="34" charset="0"/>
                <a:cs typeface="Times New Roman" panose="02020603050405020304" pitchFamily="18" charset="0"/>
              </a:rPr>
              <a:t>Цель проекта:</a:t>
            </a:r>
            <a:r>
              <a:rPr lang="ru-RU" sz="1800" dirty="0">
                <a:effectLst/>
                <a:ea typeface="Calibri" panose="020F0502020204030204" pitchFamily="34" charset="0"/>
                <a:cs typeface="Times New Roman" panose="02020603050405020304" pitchFamily="18" charset="0"/>
              </a:rPr>
              <a:t> популяризация культурно-исторического наследия Балаковского муниципального района и формирование положительного имиджа города через развитие внутреннего туризма.</a:t>
            </a:r>
            <a:endParaRPr lang="ru-RU" sz="1400" dirty="0">
              <a:effectLst/>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47AB5638-B0C8-459E-BFD6-52ED38D6C49E}"/>
              </a:ext>
            </a:extLst>
          </p:cNvPr>
          <p:cNvSpPr txBox="1"/>
          <p:nvPr/>
        </p:nvSpPr>
        <p:spPr>
          <a:xfrm>
            <a:off x="263352" y="5085184"/>
            <a:ext cx="6984776" cy="1200329"/>
          </a:xfrm>
          <a:prstGeom prst="rect">
            <a:avLst/>
          </a:prstGeom>
          <a:noFill/>
        </p:spPr>
        <p:txBody>
          <a:bodyPr wrap="square">
            <a:spAutoFit/>
          </a:bodyPr>
          <a:lstStyle/>
          <a:p>
            <a:pPr algn="just"/>
            <a:r>
              <a:rPr lang="ru-RU" sz="1800" b="1" dirty="0">
                <a:effectLst/>
                <a:ea typeface="Calibri" panose="020F0502020204030204" pitchFamily="34" charset="0"/>
              </a:rPr>
              <a:t>О проекте: </a:t>
            </a:r>
            <a:r>
              <a:rPr lang="ru-RU" sz="1800" dirty="0">
                <a:effectLst/>
                <a:ea typeface="Calibri" panose="020F0502020204030204" pitchFamily="34" charset="0"/>
              </a:rPr>
              <a:t>Организованы экскурсии по городу: «Путешествие от настоящего к прошлому», «По следам </a:t>
            </a:r>
            <a:r>
              <a:rPr lang="ru-RU" sz="1800" dirty="0" err="1">
                <a:effectLst/>
                <a:ea typeface="Calibri" panose="020F0502020204030204" pitchFamily="34" charset="0"/>
              </a:rPr>
              <a:t>В.И.Чапаева</a:t>
            </a:r>
            <a:r>
              <a:rPr lang="ru-RU" sz="1800" dirty="0">
                <a:effectLst/>
                <a:ea typeface="Calibri" panose="020F0502020204030204" pitchFamily="34" charset="0"/>
              </a:rPr>
              <a:t>», «Купеческая жемчужина Поволжья», «Каникулы с увлечением», «Прогулки по старому городу».</a:t>
            </a:r>
            <a:endParaRPr lang="ru-RU" dirty="0"/>
          </a:p>
        </p:txBody>
      </p:sp>
      <p:sp>
        <p:nvSpPr>
          <p:cNvPr id="6" name="TextBox 5">
            <a:extLst>
              <a:ext uri="{FF2B5EF4-FFF2-40B4-BE49-F238E27FC236}">
                <a16:creationId xmlns:a16="http://schemas.microsoft.com/office/drawing/2014/main" xmlns="" id="{F3D97C08-E1D4-49DE-8CA9-5FE7298E6B11}"/>
              </a:ext>
            </a:extLst>
          </p:cNvPr>
          <p:cNvSpPr txBox="1"/>
          <p:nvPr/>
        </p:nvSpPr>
        <p:spPr>
          <a:xfrm>
            <a:off x="4599234" y="2003546"/>
            <a:ext cx="7276083" cy="966803"/>
          </a:xfrm>
          <a:prstGeom prst="rect">
            <a:avLst/>
          </a:prstGeom>
          <a:noFill/>
        </p:spPr>
        <p:txBody>
          <a:bodyPr wrap="square">
            <a:spAutoFit/>
          </a:bodyPr>
          <a:lstStyle/>
          <a:p>
            <a:pPr algn="just">
              <a:lnSpc>
                <a:spcPct val="107000"/>
              </a:lnSpc>
              <a:spcAft>
                <a:spcPts val="800"/>
              </a:spcAft>
            </a:pPr>
            <a:r>
              <a:rPr lang="ru-RU" sz="1800" b="1" dirty="0">
                <a:effectLst/>
                <a:ea typeface="Calibri" panose="020F0502020204030204" pitchFamily="34" charset="0"/>
                <a:cs typeface="Times New Roman" panose="02020603050405020304" pitchFamily="18" charset="0"/>
              </a:rPr>
              <a:t>Проблема:</a:t>
            </a:r>
            <a:r>
              <a:rPr lang="ru-RU" sz="1800" dirty="0">
                <a:effectLst/>
                <a:ea typeface="Calibri" panose="020F0502020204030204" pitchFamily="34" charset="0"/>
                <a:cs typeface="Times New Roman" panose="02020603050405020304" pitchFamily="18" charset="0"/>
              </a:rPr>
              <a:t> отсутствие возможности для гостей и </a:t>
            </a:r>
            <a:r>
              <a:rPr lang="ru-RU" dirty="0">
                <a:ea typeface="Calibri" panose="020F0502020204030204" pitchFamily="34" charset="0"/>
                <a:cs typeface="Times New Roman" panose="02020603050405020304" pitchFamily="18" charset="0"/>
              </a:rPr>
              <a:t>жителей города Балаково </a:t>
            </a:r>
            <a:r>
              <a:rPr lang="ru-RU" sz="1800" dirty="0">
                <a:effectLst/>
                <a:ea typeface="Calibri" panose="020F0502020204030204" pitchFamily="34" charset="0"/>
                <a:cs typeface="Times New Roman" panose="02020603050405020304" pitchFamily="18" charset="0"/>
              </a:rPr>
              <a:t>познакомиться с историческим и культурным наследием города.</a:t>
            </a:r>
            <a:endParaRPr lang="ru-RU" sz="1400" dirty="0">
              <a:effectLst/>
              <a:ea typeface="Calibri" panose="020F0502020204030204" pitchFamily="34" charset="0"/>
              <a:cs typeface="Times New Roman" panose="02020603050405020304" pitchFamily="18" charset="0"/>
            </a:endParaRPr>
          </a:p>
        </p:txBody>
      </p:sp>
      <p:pic>
        <p:nvPicPr>
          <p:cNvPr id="7" name="Рисунок 6">
            <a:extLst>
              <a:ext uri="{FF2B5EF4-FFF2-40B4-BE49-F238E27FC236}">
                <a16:creationId xmlns:a16="http://schemas.microsoft.com/office/drawing/2014/main" xmlns="" id="{08B90051-3A5E-4C1B-B02F-2130E1A0C677}"/>
              </a:ext>
            </a:extLst>
          </p:cNvPr>
          <p:cNvPicPr>
            <a:picLocks noChangeAspect="1"/>
          </p:cNvPicPr>
          <p:nvPr/>
        </p:nvPicPr>
        <p:blipFill>
          <a:blip r:embed="rId2" cstate="print"/>
          <a:stretch>
            <a:fillRect/>
          </a:stretch>
        </p:blipFill>
        <p:spPr>
          <a:xfrm>
            <a:off x="378230" y="2089873"/>
            <a:ext cx="4062168" cy="2707054"/>
          </a:xfrm>
          <a:prstGeom prst="rect">
            <a:avLst/>
          </a:prstGeom>
        </p:spPr>
      </p:pic>
      <p:pic>
        <p:nvPicPr>
          <p:cNvPr id="8" name="Рисунок 7">
            <a:extLst>
              <a:ext uri="{FF2B5EF4-FFF2-40B4-BE49-F238E27FC236}">
                <a16:creationId xmlns:a16="http://schemas.microsoft.com/office/drawing/2014/main" xmlns="" id="{E51210AB-FAA2-4097-AE98-145366429ECA}"/>
              </a:ext>
            </a:extLst>
          </p:cNvPr>
          <p:cNvPicPr>
            <a:picLocks noChangeAspect="1"/>
          </p:cNvPicPr>
          <p:nvPr/>
        </p:nvPicPr>
        <p:blipFill>
          <a:blip r:embed="rId3" cstate="print"/>
          <a:stretch>
            <a:fillRect/>
          </a:stretch>
        </p:blipFill>
        <p:spPr>
          <a:xfrm>
            <a:off x="7536160" y="4166379"/>
            <a:ext cx="3863993" cy="2574989"/>
          </a:xfrm>
          <a:prstGeom prst="rect">
            <a:avLst/>
          </a:prstGeom>
        </p:spPr>
      </p:pic>
      <p:sp>
        <p:nvSpPr>
          <p:cNvPr id="9" name="Прямоугольник 8">
            <a:extLst>
              <a:ext uri="{FF2B5EF4-FFF2-40B4-BE49-F238E27FC236}">
                <a16:creationId xmlns:a16="http://schemas.microsoft.com/office/drawing/2014/main" xmlns="" id="{1A19B839-99FA-4C95-82E0-44E5285B6B57}"/>
              </a:ext>
            </a:extLst>
          </p:cNvPr>
          <p:cNvSpPr/>
          <p:nvPr/>
        </p:nvSpPr>
        <p:spPr>
          <a:xfrm>
            <a:off x="545064" y="1299313"/>
            <a:ext cx="11343573" cy="369332"/>
          </a:xfrm>
          <a:prstGeom prst="rect">
            <a:avLst/>
          </a:prstGeom>
        </p:spPr>
        <p:txBody>
          <a:bodyPr wrap="square">
            <a:spAutoFit/>
          </a:bodyPr>
          <a:lstStyle/>
          <a:p>
            <a:pPr algn="just"/>
            <a:r>
              <a:rPr lang="ru-RU" altLang="ru-RU" b="1" dirty="0">
                <a:latin typeface="Helvetica" pitchFamily="2" charset="0"/>
              </a:rPr>
              <a:t>ПРИМЕР ПРОЕКТА (эффективный)</a:t>
            </a:r>
          </a:p>
        </p:txBody>
      </p:sp>
      <p:sp>
        <p:nvSpPr>
          <p:cNvPr id="11" name="Text Box 23">
            <a:extLst>
              <a:ext uri="{FF2B5EF4-FFF2-40B4-BE49-F238E27FC236}">
                <a16:creationId xmlns:a16="http://schemas.microsoft.com/office/drawing/2014/main" xmlns="" id="{CA0DC307-B50B-4984-AEA6-43D9FDB978D3}"/>
              </a:ext>
            </a:extLst>
          </p:cNvPr>
          <p:cNvSpPr txBox="1">
            <a:spLocks noChangeArrowheads="1"/>
          </p:cNvSpPr>
          <p:nvPr/>
        </p:nvSpPr>
        <p:spPr bwMode="auto">
          <a:xfrm>
            <a:off x="551384" y="1556792"/>
            <a:ext cx="1036915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ru-RU"/>
            </a:defPPr>
            <a:lvl1pPr>
              <a:spcBef>
                <a:spcPct val="50000"/>
              </a:spcBef>
              <a:buFont typeface="Arial" pitchFamily="34" charset="0"/>
              <a:buNone/>
              <a:defRPr sz="2000" b="1">
                <a:solidFill>
                  <a:srgbClr val="FF0000"/>
                </a:solidFill>
                <a:latin typeface="Arial" pitchFamily="34" charset="0"/>
                <a:cs typeface="Arial" pitchFamily="34" charset="0"/>
              </a:defRPr>
            </a:lvl1pPr>
            <a:lvl2pPr marL="742950" indent="-285750">
              <a:defRPr>
                <a:latin typeface="Arial" pitchFamily="34" charset="0"/>
                <a:cs typeface="Arial" pitchFamily="34" charset="0"/>
              </a:defRPr>
            </a:lvl2pPr>
            <a:lvl3pPr marL="1143000" indent="-228600">
              <a:defRPr>
                <a:latin typeface="Arial" pitchFamily="34" charset="0"/>
                <a:cs typeface="Arial" pitchFamily="34" charset="0"/>
              </a:defRPr>
            </a:lvl3pPr>
            <a:lvl4pPr marL="1600200" indent="-228600">
              <a:defRPr>
                <a:latin typeface="Arial" pitchFamily="34" charset="0"/>
                <a:cs typeface="Arial" pitchFamily="34" charset="0"/>
              </a:defRPr>
            </a:lvl4pPr>
            <a:lvl5pPr marL="2057400" indent="-228600">
              <a:defRPr>
                <a:latin typeface="Arial" pitchFamily="34" charset="0"/>
                <a:cs typeface="Arial" pitchFamily="34" charset="0"/>
              </a:defRPr>
            </a:lvl5pPr>
            <a:lvl6pPr marL="2514600" indent="-228600" defTabSz="457200" eaLnBrk="0" fontAlgn="base" hangingPunct="0">
              <a:spcBef>
                <a:spcPct val="0"/>
              </a:spcBef>
              <a:spcAft>
                <a:spcPct val="0"/>
              </a:spcAft>
              <a:defRPr>
                <a:latin typeface="Arial" pitchFamily="34" charset="0"/>
                <a:cs typeface="Arial" pitchFamily="34" charset="0"/>
              </a:defRPr>
            </a:lvl6pPr>
            <a:lvl7pPr marL="2971800" indent="-228600" defTabSz="457200" eaLnBrk="0" fontAlgn="base" hangingPunct="0">
              <a:spcBef>
                <a:spcPct val="0"/>
              </a:spcBef>
              <a:spcAft>
                <a:spcPct val="0"/>
              </a:spcAft>
              <a:defRPr>
                <a:latin typeface="Arial" pitchFamily="34" charset="0"/>
                <a:cs typeface="Arial" pitchFamily="34" charset="0"/>
              </a:defRPr>
            </a:lvl7pPr>
            <a:lvl8pPr marL="3429000" indent="-228600" defTabSz="457200" eaLnBrk="0" fontAlgn="base" hangingPunct="0">
              <a:spcBef>
                <a:spcPct val="0"/>
              </a:spcBef>
              <a:spcAft>
                <a:spcPct val="0"/>
              </a:spcAft>
              <a:defRPr>
                <a:latin typeface="Arial" pitchFamily="34" charset="0"/>
                <a:cs typeface="Arial" pitchFamily="34" charset="0"/>
              </a:defRPr>
            </a:lvl8pPr>
            <a:lvl9pPr marL="3886200" indent="-228600" defTabSz="457200" eaLnBrk="0" fontAlgn="base" hangingPunct="0">
              <a:spcBef>
                <a:spcPct val="0"/>
              </a:spcBef>
              <a:spcAft>
                <a:spcPct val="0"/>
              </a:spcAft>
              <a:defRPr>
                <a:latin typeface="Arial" pitchFamily="34" charset="0"/>
                <a:cs typeface="Arial" pitchFamily="34" charset="0"/>
              </a:defRPr>
            </a:lvl9pPr>
          </a:lstStyle>
          <a:p>
            <a:r>
              <a:rPr lang="ru-RU" dirty="0"/>
              <a:t>«Прогулки по городу», </a:t>
            </a:r>
            <a:r>
              <a:rPr lang="ru-RU" dirty="0" err="1"/>
              <a:t>г.Балаково</a:t>
            </a:r>
            <a:endParaRPr lang="ru-RU" dirty="0">
              <a:solidFill>
                <a:schemeClr val="bg1"/>
              </a:solidFill>
            </a:endParaRPr>
          </a:p>
        </p:txBody>
      </p:sp>
    </p:spTree>
    <p:extLst>
      <p:ext uri="{BB962C8B-B14F-4D97-AF65-F5344CB8AC3E}">
        <p14:creationId xmlns:p14="http://schemas.microsoft.com/office/powerpoint/2010/main" xmlns="" val="3263267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3">
            <a:extLst>
              <a:ext uri="{FF2B5EF4-FFF2-40B4-BE49-F238E27FC236}">
                <a16:creationId xmlns:a16="http://schemas.microsoft.com/office/drawing/2014/main" xmlns="" id="{ABC07722-AE49-EE4B-805B-D26D85CD7DDF}"/>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36800" y="2989264"/>
            <a:ext cx="2827338" cy="879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34" name="Прямоугольник 5">
            <a:extLst>
              <a:ext uri="{FF2B5EF4-FFF2-40B4-BE49-F238E27FC236}">
                <a16:creationId xmlns:a16="http://schemas.microsoft.com/office/drawing/2014/main" xmlns="" id="{E0CCAE60-4CE2-6A45-A787-8588D200E7A2}"/>
              </a:ext>
            </a:extLst>
          </p:cNvPr>
          <p:cNvSpPr>
            <a:spLocks noChangeArrowheads="1"/>
          </p:cNvSpPr>
          <p:nvPr/>
        </p:nvSpPr>
        <p:spPr bwMode="auto">
          <a:xfrm>
            <a:off x="6312024" y="1146174"/>
            <a:ext cx="5875633" cy="5711825"/>
          </a:xfrm>
          <a:prstGeom prst="rect">
            <a:avLst/>
          </a:prstGeom>
          <a:gradFill rotWithShape="1">
            <a:gsLst>
              <a:gs pos="0">
                <a:srgbClr val="770000"/>
              </a:gs>
              <a:gs pos="50000">
                <a:srgbClr val="AD0000"/>
              </a:gs>
              <a:gs pos="100000">
                <a:srgbClr val="CE0000"/>
              </a:gs>
            </a:gsLst>
            <a:lin ang="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defTabSz="1042988">
              <a:defRPr>
                <a:solidFill>
                  <a:schemeClr val="tx1"/>
                </a:solidFill>
                <a:latin typeface="Calibri" panose="020F0502020204030204" pitchFamily="34" charset="0"/>
              </a:defRPr>
            </a:lvl1pPr>
            <a:lvl2pPr marL="742950" indent="-285750" defTabSz="1042988">
              <a:defRPr>
                <a:solidFill>
                  <a:schemeClr val="tx1"/>
                </a:solidFill>
                <a:latin typeface="Calibri" panose="020F0502020204030204" pitchFamily="34" charset="0"/>
              </a:defRPr>
            </a:lvl2pPr>
            <a:lvl3pPr marL="1143000" indent="-228600" defTabSz="1042988">
              <a:defRPr>
                <a:solidFill>
                  <a:schemeClr val="tx1"/>
                </a:solidFill>
                <a:latin typeface="Calibri" panose="020F0502020204030204" pitchFamily="34" charset="0"/>
              </a:defRPr>
            </a:lvl3pPr>
            <a:lvl4pPr marL="1600200" indent="-228600" defTabSz="1042988">
              <a:defRPr>
                <a:solidFill>
                  <a:schemeClr val="tx1"/>
                </a:solidFill>
                <a:latin typeface="Calibri" panose="020F0502020204030204" pitchFamily="34" charset="0"/>
              </a:defRPr>
            </a:lvl4pPr>
            <a:lvl5pPr marL="2057400" indent="-228600" defTabSz="1042988">
              <a:defRPr>
                <a:solidFill>
                  <a:schemeClr val="tx1"/>
                </a:solidFill>
                <a:latin typeface="Calibri" panose="020F0502020204030204" pitchFamily="34" charset="0"/>
              </a:defRPr>
            </a:lvl5pPr>
            <a:lvl6pPr marL="2514600" indent="-228600" defTabSz="1042988" eaLnBrk="0" fontAlgn="base" hangingPunct="0">
              <a:spcBef>
                <a:spcPct val="0"/>
              </a:spcBef>
              <a:spcAft>
                <a:spcPct val="0"/>
              </a:spcAft>
              <a:defRPr>
                <a:solidFill>
                  <a:schemeClr val="tx1"/>
                </a:solidFill>
                <a:latin typeface="Calibri" panose="020F0502020204030204" pitchFamily="34" charset="0"/>
              </a:defRPr>
            </a:lvl6pPr>
            <a:lvl7pPr marL="2971800" indent="-228600" defTabSz="1042988" eaLnBrk="0" fontAlgn="base" hangingPunct="0">
              <a:spcBef>
                <a:spcPct val="0"/>
              </a:spcBef>
              <a:spcAft>
                <a:spcPct val="0"/>
              </a:spcAft>
              <a:defRPr>
                <a:solidFill>
                  <a:schemeClr val="tx1"/>
                </a:solidFill>
                <a:latin typeface="Calibri" panose="020F0502020204030204" pitchFamily="34" charset="0"/>
              </a:defRPr>
            </a:lvl7pPr>
            <a:lvl8pPr marL="3429000" indent="-228600" defTabSz="1042988" eaLnBrk="0" fontAlgn="base" hangingPunct="0">
              <a:spcBef>
                <a:spcPct val="0"/>
              </a:spcBef>
              <a:spcAft>
                <a:spcPct val="0"/>
              </a:spcAft>
              <a:defRPr>
                <a:solidFill>
                  <a:schemeClr val="tx1"/>
                </a:solidFill>
                <a:latin typeface="Calibri" panose="020F0502020204030204" pitchFamily="34" charset="0"/>
              </a:defRPr>
            </a:lvl8pPr>
            <a:lvl9pPr marL="3886200" indent="-228600" defTabSz="1042988"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ru-RU" altLang="ru-RU" sz="2100">
              <a:latin typeface="Arial" panose="020B0604020202020204" pitchFamily="34" charset="0"/>
              <a:cs typeface="Arial" panose="020B0604020202020204" pitchFamily="34" charset="0"/>
            </a:endParaRPr>
          </a:p>
        </p:txBody>
      </p:sp>
      <p:sp>
        <p:nvSpPr>
          <p:cNvPr id="18435" name="TextBox 1">
            <a:extLst>
              <a:ext uri="{FF2B5EF4-FFF2-40B4-BE49-F238E27FC236}">
                <a16:creationId xmlns:a16="http://schemas.microsoft.com/office/drawing/2014/main" xmlns="" id="{2CAF5034-CB3F-F748-A216-5200EA646355}"/>
              </a:ext>
            </a:extLst>
          </p:cNvPr>
          <p:cNvSpPr txBox="1">
            <a:spLocks noChangeArrowheads="1"/>
          </p:cNvSpPr>
          <p:nvPr/>
        </p:nvSpPr>
        <p:spPr bwMode="auto">
          <a:xfrm>
            <a:off x="7004917" y="2074864"/>
            <a:ext cx="4984750" cy="1384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ru-RU" altLang="ru-RU" sz="2800" b="1" dirty="0">
                <a:solidFill>
                  <a:schemeClr val="bg1"/>
                </a:solidFill>
                <a:latin typeface="Arial" panose="020B0604020202020204" pitchFamily="34" charset="0"/>
                <a:cs typeface="Arial" panose="020B0604020202020204" pitchFamily="34" charset="0"/>
              </a:rPr>
              <a:t>СПАСИБО ЗА ВНИМАНИЕ!</a:t>
            </a:r>
            <a:endParaRPr lang="ru-RU" altLang="ru-RU" sz="2800" dirty="0">
              <a:solidFill>
                <a:schemeClr val="bg1"/>
              </a:solidFill>
              <a:latin typeface="Arial" panose="020B0604020202020204" pitchFamily="34" charset="0"/>
              <a:cs typeface="Arial" panose="020B0604020202020204" pitchFamily="34" charset="0"/>
            </a:endParaRPr>
          </a:p>
          <a:p>
            <a:r>
              <a:rPr lang="ru-RU" altLang="ru-RU" sz="2600" dirty="0">
                <a:solidFill>
                  <a:schemeClr val="bg1"/>
                </a:solidFill>
                <a:latin typeface="Arial" panose="020B0604020202020204" pitchFamily="34" charset="0"/>
                <a:cs typeface="Arial" panose="020B0604020202020204" pitchFamily="34" charset="0"/>
              </a:rPr>
              <a:t>E-</a:t>
            </a:r>
            <a:r>
              <a:rPr lang="ru-RU" altLang="ru-RU" sz="2600" dirty="0" err="1">
                <a:solidFill>
                  <a:schemeClr val="bg1"/>
                </a:solidFill>
                <a:latin typeface="Arial" panose="020B0604020202020204" pitchFamily="34" charset="0"/>
                <a:cs typeface="Arial" panose="020B0604020202020204" pitchFamily="34" charset="0"/>
              </a:rPr>
              <a:t>mail</a:t>
            </a:r>
            <a:r>
              <a:rPr lang="ru-RU" altLang="ru-RU" sz="2600" dirty="0">
                <a:solidFill>
                  <a:schemeClr val="bg1"/>
                </a:solidFill>
                <a:latin typeface="Arial" panose="020B0604020202020204" pitchFamily="34" charset="0"/>
                <a:cs typeface="Arial" panose="020B0604020202020204" pitchFamily="34" charset="0"/>
              </a:rPr>
              <a:t>: </a:t>
            </a:r>
            <a:r>
              <a:rPr lang="en-US" sz="2800" dirty="0">
                <a:solidFill>
                  <a:schemeClr val="bg1"/>
                </a:solidFill>
              </a:rPr>
              <a:t>raise.ranepa@gmail.com</a:t>
            </a:r>
            <a:endParaRPr lang="ru-RU" sz="2800" dirty="0">
              <a:solidFill>
                <a:schemeClr val="bg1"/>
              </a:solidFill>
            </a:endParaRPr>
          </a:p>
          <a:p>
            <a:r>
              <a:rPr lang="ru-RU" altLang="ru-RU" sz="2800" dirty="0">
                <a:solidFill>
                  <a:schemeClr val="bg1"/>
                </a:solidFill>
                <a:latin typeface="Arial" panose="020B0604020202020204" pitchFamily="34" charset="0"/>
                <a:cs typeface="Arial" panose="020B0604020202020204" pitchFamily="34" charset="0"/>
              </a:rPr>
              <a:t>Тел.: </a:t>
            </a:r>
            <a:r>
              <a:rPr lang="ru-RU" sz="2800" dirty="0">
                <a:solidFill>
                  <a:schemeClr val="bg1"/>
                </a:solidFill>
              </a:rPr>
              <a:t>+7 (499) 956-96-09</a:t>
            </a:r>
            <a:endParaRPr lang="en-US" altLang="ru-RU" sz="2600" dirty="0">
              <a:solidFill>
                <a:schemeClr val="bg1"/>
              </a:solidFill>
              <a:latin typeface="Arial" panose="020B0604020202020204" pitchFamily="34" charset="0"/>
              <a:cs typeface="Arial" panose="020B0604020202020204" pitchFamily="34" charset="0"/>
            </a:endParaRPr>
          </a:p>
        </p:txBody>
      </p:sp>
      <p:sp>
        <p:nvSpPr>
          <p:cNvPr id="18436" name="Прямоугольник 1">
            <a:extLst>
              <a:ext uri="{FF2B5EF4-FFF2-40B4-BE49-F238E27FC236}">
                <a16:creationId xmlns:a16="http://schemas.microsoft.com/office/drawing/2014/main" xmlns="" id="{A5F3BCA8-EA05-2D48-AD78-E93F030D5C92}"/>
              </a:ext>
            </a:extLst>
          </p:cNvPr>
          <p:cNvSpPr>
            <a:spLocks noChangeArrowheads="1"/>
          </p:cNvSpPr>
          <p:nvPr/>
        </p:nvSpPr>
        <p:spPr bwMode="auto">
          <a:xfrm>
            <a:off x="6854105" y="4943475"/>
            <a:ext cx="5362575"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ru-RU" sz="4400" b="1">
                <a:solidFill>
                  <a:schemeClr val="bg1"/>
                </a:solidFill>
              </a:rPr>
              <a:t>http://raise.ranepa.ru</a:t>
            </a:r>
            <a:endParaRPr lang="ru-RU" altLang="ru-RU" sz="4400" b="1">
              <a:solidFill>
                <a:schemeClr val="bg1"/>
              </a:solidFill>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5">
            <a:extLst>
              <a:ext uri="{FF2B5EF4-FFF2-40B4-BE49-F238E27FC236}">
                <a16:creationId xmlns:a16="http://schemas.microsoft.com/office/drawing/2014/main" xmlns="" id="{21888854-72FB-4993-8448-067E1A182FC2}"/>
              </a:ext>
            </a:extLst>
          </p:cNvPr>
          <p:cNvGrpSpPr/>
          <p:nvPr/>
        </p:nvGrpSpPr>
        <p:grpSpPr>
          <a:xfrm>
            <a:off x="3582998" y="2883668"/>
            <a:ext cx="524868" cy="91440"/>
            <a:chOff x="3211634" y="1589346"/>
            <a:chExt cx="524868" cy="91440"/>
          </a:xfrm>
        </p:grpSpPr>
        <p:sp>
          <p:nvSpPr>
            <p:cNvPr id="43" name="Прямая соединительная линия 3">
              <a:extLst>
                <a:ext uri="{FF2B5EF4-FFF2-40B4-BE49-F238E27FC236}">
                  <a16:creationId xmlns:a16="http://schemas.microsoft.com/office/drawing/2014/main" xmlns="" id="{09078EEE-39AA-47E7-8A4F-E9FEA93880C5}"/>
                </a:ext>
              </a:extLst>
            </p:cNvPr>
            <p:cNvSpPr/>
            <p:nvPr/>
          </p:nvSpPr>
          <p:spPr>
            <a:xfrm>
              <a:off x="3211634" y="1589346"/>
              <a:ext cx="524868" cy="91440"/>
            </a:xfrm>
            <a:custGeom>
              <a:avLst/>
              <a:gdLst/>
              <a:ahLst/>
              <a:cxnLst/>
              <a:rect l="0" t="0" r="0" b="0"/>
              <a:pathLst>
                <a:path>
                  <a:moveTo>
                    <a:pt x="0" y="45720"/>
                  </a:moveTo>
                  <a:lnTo>
                    <a:pt x="524868" y="45720"/>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44" name="Прямая соединительная линия 4">
              <a:extLst>
                <a:ext uri="{FF2B5EF4-FFF2-40B4-BE49-F238E27FC236}">
                  <a16:creationId xmlns:a16="http://schemas.microsoft.com/office/drawing/2014/main" xmlns="" id="{0F6A486D-6669-4627-A360-5C71202891B0}"/>
                </a:ext>
              </a:extLst>
            </p:cNvPr>
            <p:cNvSpPr txBox="1"/>
            <p:nvPr/>
          </p:nvSpPr>
          <p:spPr>
            <a:xfrm>
              <a:off x="3460182" y="1632289"/>
              <a:ext cx="27773" cy="55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b="1" kern="1200"/>
            </a:p>
          </p:txBody>
        </p:sp>
      </p:grpSp>
      <p:grpSp>
        <p:nvGrpSpPr>
          <p:cNvPr id="7" name="Группа 6">
            <a:extLst>
              <a:ext uri="{FF2B5EF4-FFF2-40B4-BE49-F238E27FC236}">
                <a16:creationId xmlns:a16="http://schemas.microsoft.com/office/drawing/2014/main" xmlns="" id="{C796B461-A106-48A3-BB5A-2C05B55D25B8}"/>
              </a:ext>
            </a:extLst>
          </p:cNvPr>
          <p:cNvGrpSpPr/>
          <p:nvPr/>
        </p:nvGrpSpPr>
        <p:grpSpPr>
          <a:xfrm>
            <a:off x="375229" y="2204864"/>
            <a:ext cx="3209569" cy="1449048"/>
            <a:chOff x="3865" y="910542"/>
            <a:chExt cx="3209569" cy="1449048"/>
          </a:xfrm>
        </p:grpSpPr>
        <p:sp>
          <p:nvSpPr>
            <p:cNvPr id="41" name="Прямоугольник 40">
              <a:extLst>
                <a:ext uri="{FF2B5EF4-FFF2-40B4-BE49-F238E27FC236}">
                  <a16:creationId xmlns:a16="http://schemas.microsoft.com/office/drawing/2014/main" xmlns="" id="{21842406-7C80-4DE0-A94A-4D6A3CFCDC0A}"/>
                </a:ext>
              </a:extLst>
            </p:cNvPr>
            <p:cNvSpPr/>
            <p:nvPr/>
          </p:nvSpPr>
          <p:spPr>
            <a:xfrm>
              <a:off x="3865" y="910542"/>
              <a:ext cx="3209569" cy="1449048"/>
            </a:xfrm>
            <a:prstGeom prst="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2" name="TextBox 41">
              <a:extLst>
                <a:ext uri="{FF2B5EF4-FFF2-40B4-BE49-F238E27FC236}">
                  <a16:creationId xmlns:a16="http://schemas.microsoft.com/office/drawing/2014/main" xmlns="" id="{59A90610-D7A8-4780-B6D0-8BE2E72E46E0}"/>
                </a:ext>
              </a:extLst>
            </p:cNvPr>
            <p:cNvSpPr txBox="1"/>
            <p:nvPr/>
          </p:nvSpPr>
          <p:spPr>
            <a:xfrm>
              <a:off x="3865" y="910542"/>
              <a:ext cx="3209569" cy="14490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t>1. </a:t>
              </a:r>
              <a:r>
                <a:rPr lang="ru-RU" sz="2400" b="1" kern="1200" dirty="0" err="1"/>
                <a:t>Проблематизация</a:t>
              </a:r>
              <a:endParaRPr lang="ru-RU" sz="2400" b="1" kern="1200" dirty="0"/>
            </a:p>
          </p:txBody>
        </p:sp>
      </p:grpSp>
      <p:grpSp>
        <p:nvGrpSpPr>
          <p:cNvPr id="8" name="Группа 7">
            <a:extLst>
              <a:ext uri="{FF2B5EF4-FFF2-40B4-BE49-F238E27FC236}">
                <a16:creationId xmlns:a16="http://schemas.microsoft.com/office/drawing/2014/main" xmlns="" id="{476B2681-2D90-4B90-807A-9336A1340602}"/>
              </a:ext>
            </a:extLst>
          </p:cNvPr>
          <p:cNvGrpSpPr/>
          <p:nvPr/>
        </p:nvGrpSpPr>
        <p:grpSpPr>
          <a:xfrm>
            <a:off x="6895306" y="2883668"/>
            <a:ext cx="524868" cy="91440"/>
            <a:chOff x="6523942" y="1589346"/>
            <a:chExt cx="524868" cy="91440"/>
          </a:xfrm>
        </p:grpSpPr>
        <p:sp>
          <p:nvSpPr>
            <p:cNvPr id="39" name="Прямая соединительная линия 7">
              <a:extLst>
                <a:ext uri="{FF2B5EF4-FFF2-40B4-BE49-F238E27FC236}">
                  <a16:creationId xmlns:a16="http://schemas.microsoft.com/office/drawing/2014/main" xmlns="" id="{46E6B828-4E93-4C0A-8E3E-C1691CC88FF1}"/>
                </a:ext>
              </a:extLst>
            </p:cNvPr>
            <p:cNvSpPr/>
            <p:nvPr/>
          </p:nvSpPr>
          <p:spPr>
            <a:xfrm>
              <a:off x="6523942" y="1589346"/>
              <a:ext cx="524868" cy="91440"/>
            </a:xfrm>
            <a:custGeom>
              <a:avLst/>
              <a:gdLst/>
              <a:ahLst/>
              <a:cxnLst/>
              <a:rect l="0" t="0" r="0" b="0"/>
              <a:pathLst>
                <a:path>
                  <a:moveTo>
                    <a:pt x="0" y="45720"/>
                  </a:moveTo>
                  <a:lnTo>
                    <a:pt x="524868" y="45720"/>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40" name="Прямая соединительная линия 8">
              <a:extLst>
                <a:ext uri="{FF2B5EF4-FFF2-40B4-BE49-F238E27FC236}">
                  <a16:creationId xmlns:a16="http://schemas.microsoft.com/office/drawing/2014/main" xmlns="" id="{6D6A1DE8-47A7-4588-B4BE-E66B1CA257F8}"/>
                </a:ext>
              </a:extLst>
            </p:cNvPr>
            <p:cNvSpPr txBox="1"/>
            <p:nvPr/>
          </p:nvSpPr>
          <p:spPr>
            <a:xfrm>
              <a:off x="6772490" y="1632289"/>
              <a:ext cx="27773" cy="55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b="1" kern="1200"/>
            </a:p>
          </p:txBody>
        </p:sp>
      </p:grpSp>
      <p:grpSp>
        <p:nvGrpSpPr>
          <p:cNvPr id="9" name="Группа 8">
            <a:extLst>
              <a:ext uri="{FF2B5EF4-FFF2-40B4-BE49-F238E27FC236}">
                <a16:creationId xmlns:a16="http://schemas.microsoft.com/office/drawing/2014/main" xmlns="" id="{E3C11D60-2622-4C06-8C42-4D1D44835D29}"/>
              </a:ext>
            </a:extLst>
          </p:cNvPr>
          <p:cNvGrpSpPr/>
          <p:nvPr/>
        </p:nvGrpSpPr>
        <p:grpSpPr>
          <a:xfrm>
            <a:off x="4140267" y="2204864"/>
            <a:ext cx="2756838" cy="1449048"/>
            <a:chOff x="3768903" y="910542"/>
            <a:chExt cx="2756838" cy="1449048"/>
          </a:xfrm>
        </p:grpSpPr>
        <p:sp>
          <p:nvSpPr>
            <p:cNvPr id="37" name="Прямоугольник 36">
              <a:extLst>
                <a:ext uri="{FF2B5EF4-FFF2-40B4-BE49-F238E27FC236}">
                  <a16:creationId xmlns:a16="http://schemas.microsoft.com/office/drawing/2014/main" xmlns="" id="{5FC88878-18AB-414F-B660-1B344A71223D}"/>
                </a:ext>
              </a:extLst>
            </p:cNvPr>
            <p:cNvSpPr/>
            <p:nvPr/>
          </p:nvSpPr>
          <p:spPr>
            <a:xfrm>
              <a:off x="3768903" y="910542"/>
              <a:ext cx="2756838" cy="1449048"/>
            </a:xfrm>
            <a:prstGeom prst="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8" name="TextBox 37">
              <a:extLst>
                <a:ext uri="{FF2B5EF4-FFF2-40B4-BE49-F238E27FC236}">
                  <a16:creationId xmlns:a16="http://schemas.microsoft.com/office/drawing/2014/main" xmlns="" id="{50D7F72A-41E3-4264-A8FF-33191306D6A6}"/>
                </a:ext>
              </a:extLst>
            </p:cNvPr>
            <p:cNvSpPr txBox="1"/>
            <p:nvPr/>
          </p:nvSpPr>
          <p:spPr>
            <a:xfrm>
              <a:off x="3768903" y="910542"/>
              <a:ext cx="2756838" cy="14490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t>2. Целеполагание</a:t>
              </a:r>
            </a:p>
          </p:txBody>
        </p:sp>
      </p:grpSp>
      <p:grpSp>
        <p:nvGrpSpPr>
          <p:cNvPr id="10" name="Группа 9">
            <a:extLst>
              <a:ext uri="{FF2B5EF4-FFF2-40B4-BE49-F238E27FC236}">
                <a16:creationId xmlns:a16="http://schemas.microsoft.com/office/drawing/2014/main" xmlns="" id="{7643D889-A48C-4293-BD21-A30BABDA5E8A}"/>
              </a:ext>
            </a:extLst>
          </p:cNvPr>
          <p:cNvGrpSpPr/>
          <p:nvPr/>
        </p:nvGrpSpPr>
        <p:grpSpPr>
          <a:xfrm>
            <a:off x="1640175" y="3652113"/>
            <a:ext cx="7388746" cy="524868"/>
            <a:chOff x="1268811" y="2357791"/>
            <a:chExt cx="7388746" cy="524868"/>
          </a:xfrm>
        </p:grpSpPr>
        <p:sp>
          <p:nvSpPr>
            <p:cNvPr id="35" name="Прямая соединительная линия 11">
              <a:extLst>
                <a:ext uri="{FF2B5EF4-FFF2-40B4-BE49-F238E27FC236}">
                  <a16:creationId xmlns:a16="http://schemas.microsoft.com/office/drawing/2014/main" xmlns="" id="{700A64EC-EFE4-4F60-81F7-B93FB0AB746F}"/>
                </a:ext>
              </a:extLst>
            </p:cNvPr>
            <p:cNvSpPr/>
            <p:nvPr/>
          </p:nvSpPr>
          <p:spPr>
            <a:xfrm>
              <a:off x="1268811" y="2357791"/>
              <a:ext cx="7388746" cy="524868"/>
            </a:xfrm>
            <a:custGeom>
              <a:avLst/>
              <a:gdLst/>
              <a:ahLst/>
              <a:cxnLst/>
              <a:rect l="0" t="0" r="0" b="0"/>
              <a:pathLst>
                <a:path>
                  <a:moveTo>
                    <a:pt x="7388746" y="0"/>
                  </a:moveTo>
                  <a:lnTo>
                    <a:pt x="7388746" y="279534"/>
                  </a:lnTo>
                  <a:lnTo>
                    <a:pt x="0" y="279534"/>
                  </a:lnTo>
                  <a:lnTo>
                    <a:pt x="0" y="524868"/>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36" name="Прямая соединительная линия 12">
              <a:extLst>
                <a:ext uri="{FF2B5EF4-FFF2-40B4-BE49-F238E27FC236}">
                  <a16:creationId xmlns:a16="http://schemas.microsoft.com/office/drawing/2014/main" xmlns="" id="{E2937754-96FE-40A4-AF32-9347F91BC647}"/>
                </a:ext>
              </a:extLst>
            </p:cNvPr>
            <p:cNvSpPr txBox="1"/>
            <p:nvPr/>
          </p:nvSpPr>
          <p:spPr>
            <a:xfrm>
              <a:off x="4777945" y="2617448"/>
              <a:ext cx="370479" cy="55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b="1" kern="1200"/>
            </a:p>
          </p:txBody>
        </p:sp>
      </p:grpSp>
      <p:grpSp>
        <p:nvGrpSpPr>
          <p:cNvPr id="11" name="Группа 10">
            <a:extLst>
              <a:ext uri="{FF2B5EF4-FFF2-40B4-BE49-F238E27FC236}">
                <a16:creationId xmlns:a16="http://schemas.microsoft.com/office/drawing/2014/main" xmlns="" id="{C0EE4D4E-6881-47C5-AE51-40F1DA0437B9}"/>
              </a:ext>
            </a:extLst>
          </p:cNvPr>
          <p:cNvGrpSpPr/>
          <p:nvPr/>
        </p:nvGrpSpPr>
        <p:grpSpPr>
          <a:xfrm>
            <a:off x="7452575" y="2204864"/>
            <a:ext cx="3152694" cy="1449048"/>
            <a:chOff x="7081211" y="910542"/>
            <a:chExt cx="3152694" cy="1449048"/>
          </a:xfrm>
        </p:grpSpPr>
        <p:sp>
          <p:nvSpPr>
            <p:cNvPr id="33" name="Прямоугольник 32">
              <a:extLst>
                <a:ext uri="{FF2B5EF4-FFF2-40B4-BE49-F238E27FC236}">
                  <a16:creationId xmlns:a16="http://schemas.microsoft.com/office/drawing/2014/main" xmlns="" id="{FFEAF7A9-0563-4049-AAFC-E1E7A764A15D}"/>
                </a:ext>
              </a:extLst>
            </p:cNvPr>
            <p:cNvSpPr/>
            <p:nvPr/>
          </p:nvSpPr>
          <p:spPr>
            <a:xfrm>
              <a:off x="7081211" y="910542"/>
              <a:ext cx="3152694" cy="1449048"/>
            </a:xfrm>
            <a:prstGeom prst="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4" name="TextBox 33">
              <a:extLst>
                <a:ext uri="{FF2B5EF4-FFF2-40B4-BE49-F238E27FC236}">
                  <a16:creationId xmlns:a16="http://schemas.microsoft.com/office/drawing/2014/main" xmlns="" id="{FD3C1E41-23A0-402B-AB28-1856B6EB7BFB}"/>
                </a:ext>
              </a:extLst>
            </p:cNvPr>
            <p:cNvSpPr txBox="1"/>
            <p:nvPr/>
          </p:nvSpPr>
          <p:spPr>
            <a:xfrm>
              <a:off x="7081211" y="910542"/>
              <a:ext cx="3152694" cy="14490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t>3. Планирование решения</a:t>
              </a:r>
            </a:p>
          </p:txBody>
        </p:sp>
      </p:grpSp>
      <p:grpSp>
        <p:nvGrpSpPr>
          <p:cNvPr id="12" name="Группа 11">
            <a:extLst>
              <a:ext uri="{FF2B5EF4-FFF2-40B4-BE49-F238E27FC236}">
                <a16:creationId xmlns:a16="http://schemas.microsoft.com/office/drawing/2014/main" xmlns="" id="{4F88620C-0439-4105-B225-4A79E068D961}"/>
              </a:ext>
            </a:extLst>
          </p:cNvPr>
          <p:cNvGrpSpPr/>
          <p:nvPr/>
        </p:nvGrpSpPr>
        <p:grpSpPr>
          <a:xfrm>
            <a:off x="2903322" y="4888186"/>
            <a:ext cx="524868" cy="91440"/>
            <a:chOff x="2531958" y="3593864"/>
            <a:chExt cx="524868" cy="91440"/>
          </a:xfrm>
        </p:grpSpPr>
        <p:sp>
          <p:nvSpPr>
            <p:cNvPr id="31" name="Прямая соединительная линия 15">
              <a:extLst>
                <a:ext uri="{FF2B5EF4-FFF2-40B4-BE49-F238E27FC236}">
                  <a16:creationId xmlns:a16="http://schemas.microsoft.com/office/drawing/2014/main" xmlns="" id="{BBA72CEC-335F-4E15-893B-E88C1400933A}"/>
                </a:ext>
              </a:extLst>
            </p:cNvPr>
            <p:cNvSpPr/>
            <p:nvPr/>
          </p:nvSpPr>
          <p:spPr>
            <a:xfrm>
              <a:off x="2531958" y="3593864"/>
              <a:ext cx="524868" cy="91440"/>
            </a:xfrm>
            <a:custGeom>
              <a:avLst/>
              <a:gdLst/>
              <a:ahLst/>
              <a:cxnLst/>
              <a:rect l="0" t="0" r="0" b="0"/>
              <a:pathLst>
                <a:path>
                  <a:moveTo>
                    <a:pt x="0" y="45720"/>
                  </a:moveTo>
                  <a:lnTo>
                    <a:pt x="524868" y="45720"/>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32" name="Прямая соединительная линия 16">
              <a:extLst>
                <a:ext uri="{FF2B5EF4-FFF2-40B4-BE49-F238E27FC236}">
                  <a16:creationId xmlns:a16="http://schemas.microsoft.com/office/drawing/2014/main" xmlns="" id="{58B13D54-2D69-4133-AA16-9109715C0088}"/>
                </a:ext>
              </a:extLst>
            </p:cNvPr>
            <p:cNvSpPr txBox="1"/>
            <p:nvPr/>
          </p:nvSpPr>
          <p:spPr>
            <a:xfrm>
              <a:off x="2780506" y="3636806"/>
              <a:ext cx="27773" cy="55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b="1" kern="1200"/>
            </a:p>
          </p:txBody>
        </p:sp>
      </p:grpSp>
      <p:grpSp>
        <p:nvGrpSpPr>
          <p:cNvPr id="13" name="Группа 12">
            <a:extLst>
              <a:ext uri="{FF2B5EF4-FFF2-40B4-BE49-F238E27FC236}">
                <a16:creationId xmlns:a16="http://schemas.microsoft.com/office/drawing/2014/main" xmlns="" id="{537DE661-8FC0-4175-A945-A62746C908F0}"/>
              </a:ext>
            </a:extLst>
          </p:cNvPr>
          <p:cNvGrpSpPr/>
          <p:nvPr/>
        </p:nvGrpSpPr>
        <p:grpSpPr>
          <a:xfrm>
            <a:off x="375229" y="4209381"/>
            <a:ext cx="2529893" cy="1449048"/>
            <a:chOff x="3865" y="2915059"/>
            <a:chExt cx="2529893" cy="1449048"/>
          </a:xfrm>
        </p:grpSpPr>
        <p:sp>
          <p:nvSpPr>
            <p:cNvPr id="29" name="Прямоугольник 28">
              <a:extLst>
                <a:ext uri="{FF2B5EF4-FFF2-40B4-BE49-F238E27FC236}">
                  <a16:creationId xmlns:a16="http://schemas.microsoft.com/office/drawing/2014/main" xmlns="" id="{1C4F9130-D58E-4829-B254-D5641C84F019}"/>
                </a:ext>
              </a:extLst>
            </p:cNvPr>
            <p:cNvSpPr/>
            <p:nvPr/>
          </p:nvSpPr>
          <p:spPr>
            <a:xfrm>
              <a:off x="3865" y="2915059"/>
              <a:ext cx="2529893" cy="1449048"/>
            </a:xfrm>
            <a:prstGeom prst="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0" name="TextBox 29">
              <a:extLst>
                <a:ext uri="{FF2B5EF4-FFF2-40B4-BE49-F238E27FC236}">
                  <a16:creationId xmlns:a16="http://schemas.microsoft.com/office/drawing/2014/main" xmlns="" id="{E6063198-BF72-44EA-B8D9-D11F421A100B}"/>
                </a:ext>
              </a:extLst>
            </p:cNvPr>
            <p:cNvSpPr txBox="1"/>
            <p:nvPr/>
          </p:nvSpPr>
          <p:spPr>
            <a:xfrm>
              <a:off x="3865" y="2915059"/>
              <a:ext cx="2529893" cy="14490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t>4. Календарный план </a:t>
              </a:r>
            </a:p>
          </p:txBody>
        </p:sp>
      </p:grpSp>
      <p:grpSp>
        <p:nvGrpSpPr>
          <p:cNvPr id="14" name="Группа 13">
            <a:extLst>
              <a:ext uri="{FF2B5EF4-FFF2-40B4-BE49-F238E27FC236}">
                <a16:creationId xmlns:a16="http://schemas.microsoft.com/office/drawing/2014/main" xmlns="" id="{969ABEDB-5F8B-4C22-9FBF-C4F98CE1101F}"/>
              </a:ext>
            </a:extLst>
          </p:cNvPr>
          <p:cNvGrpSpPr/>
          <p:nvPr/>
        </p:nvGrpSpPr>
        <p:grpSpPr>
          <a:xfrm>
            <a:off x="5873872" y="4888186"/>
            <a:ext cx="524868" cy="91440"/>
            <a:chOff x="5502508" y="3593864"/>
            <a:chExt cx="524868" cy="91440"/>
          </a:xfrm>
        </p:grpSpPr>
        <p:sp>
          <p:nvSpPr>
            <p:cNvPr id="27" name="Прямая соединительная линия 19">
              <a:extLst>
                <a:ext uri="{FF2B5EF4-FFF2-40B4-BE49-F238E27FC236}">
                  <a16:creationId xmlns:a16="http://schemas.microsoft.com/office/drawing/2014/main" xmlns="" id="{F36174CF-4F77-428D-B2C5-0ADDB9B52BC8}"/>
                </a:ext>
              </a:extLst>
            </p:cNvPr>
            <p:cNvSpPr/>
            <p:nvPr/>
          </p:nvSpPr>
          <p:spPr>
            <a:xfrm>
              <a:off x="5502508" y="3593864"/>
              <a:ext cx="524868" cy="91440"/>
            </a:xfrm>
            <a:custGeom>
              <a:avLst/>
              <a:gdLst/>
              <a:ahLst/>
              <a:cxnLst/>
              <a:rect l="0" t="0" r="0" b="0"/>
              <a:pathLst>
                <a:path>
                  <a:moveTo>
                    <a:pt x="0" y="45720"/>
                  </a:moveTo>
                  <a:lnTo>
                    <a:pt x="524868" y="45720"/>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28" name="Прямая соединительная линия 20">
              <a:extLst>
                <a:ext uri="{FF2B5EF4-FFF2-40B4-BE49-F238E27FC236}">
                  <a16:creationId xmlns:a16="http://schemas.microsoft.com/office/drawing/2014/main" xmlns="" id="{6D3E4C44-2D7B-4626-903B-DDC6CAF65C98}"/>
                </a:ext>
              </a:extLst>
            </p:cNvPr>
            <p:cNvSpPr txBox="1"/>
            <p:nvPr/>
          </p:nvSpPr>
          <p:spPr>
            <a:xfrm>
              <a:off x="5751055" y="3636806"/>
              <a:ext cx="27773" cy="55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b="1" kern="1200"/>
            </a:p>
          </p:txBody>
        </p:sp>
      </p:grpSp>
      <p:grpSp>
        <p:nvGrpSpPr>
          <p:cNvPr id="15" name="Группа 14">
            <a:extLst>
              <a:ext uri="{FF2B5EF4-FFF2-40B4-BE49-F238E27FC236}">
                <a16:creationId xmlns:a16="http://schemas.microsoft.com/office/drawing/2014/main" xmlns="" id="{913FA6E6-36FD-44AA-A227-2AF3EAB39196}"/>
              </a:ext>
            </a:extLst>
          </p:cNvPr>
          <p:cNvGrpSpPr/>
          <p:nvPr/>
        </p:nvGrpSpPr>
        <p:grpSpPr>
          <a:xfrm>
            <a:off x="3460591" y="4209381"/>
            <a:ext cx="2415080" cy="1449048"/>
            <a:chOff x="3089227" y="2915059"/>
            <a:chExt cx="2415080" cy="1449048"/>
          </a:xfrm>
        </p:grpSpPr>
        <p:sp>
          <p:nvSpPr>
            <p:cNvPr id="25" name="Прямоугольник 24">
              <a:extLst>
                <a:ext uri="{FF2B5EF4-FFF2-40B4-BE49-F238E27FC236}">
                  <a16:creationId xmlns:a16="http://schemas.microsoft.com/office/drawing/2014/main" xmlns="" id="{6E0EA021-27BB-42F3-97A0-2FA1D3CED2C2}"/>
                </a:ext>
              </a:extLst>
            </p:cNvPr>
            <p:cNvSpPr/>
            <p:nvPr/>
          </p:nvSpPr>
          <p:spPr>
            <a:xfrm>
              <a:off x="3089227" y="2915059"/>
              <a:ext cx="2415080" cy="1449048"/>
            </a:xfrm>
            <a:prstGeom prst="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6" name="TextBox 25">
              <a:extLst>
                <a:ext uri="{FF2B5EF4-FFF2-40B4-BE49-F238E27FC236}">
                  <a16:creationId xmlns:a16="http://schemas.microsoft.com/office/drawing/2014/main" xmlns="" id="{B39114DA-30B6-4D1D-86CF-4B1F57BCEAE4}"/>
                </a:ext>
              </a:extLst>
            </p:cNvPr>
            <p:cNvSpPr txBox="1"/>
            <p:nvPr/>
          </p:nvSpPr>
          <p:spPr>
            <a:xfrm>
              <a:off x="3089227" y="2915059"/>
              <a:ext cx="2415080" cy="14490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t>5. Ресурсы проекта</a:t>
              </a:r>
            </a:p>
          </p:txBody>
        </p:sp>
      </p:grpSp>
      <p:grpSp>
        <p:nvGrpSpPr>
          <p:cNvPr id="16" name="Группа 15">
            <a:extLst>
              <a:ext uri="{FF2B5EF4-FFF2-40B4-BE49-F238E27FC236}">
                <a16:creationId xmlns:a16="http://schemas.microsoft.com/office/drawing/2014/main" xmlns="" id="{4F8E3364-FF2C-4244-8A04-1008DA2B63FB}"/>
              </a:ext>
            </a:extLst>
          </p:cNvPr>
          <p:cNvGrpSpPr/>
          <p:nvPr/>
        </p:nvGrpSpPr>
        <p:grpSpPr>
          <a:xfrm>
            <a:off x="8844421" y="4888186"/>
            <a:ext cx="524868" cy="91440"/>
            <a:chOff x="8473057" y="3593864"/>
            <a:chExt cx="524868" cy="91440"/>
          </a:xfrm>
        </p:grpSpPr>
        <p:sp>
          <p:nvSpPr>
            <p:cNvPr id="23" name="Прямая соединительная линия 23">
              <a:extLst>
                <a:ext uri="{FF2B5EF4-FFF2-40B4-BE49-F238E27FC236}">
                  <a16:creationId xmlns:a16="http://schemas.microsoft.com/office/drawing/2014/main" xmlns="" id="{B0DEE368-5668-425C-AFEA-BA7F7D95823F}"/>
                </a:ext>
              </a:extLst>
            </p:cNvPr>
            <p:cNvSpPr/>
            <p:nvPr/>
          </p:nvSpPr>
          <p:spPr>
            <a:xfrm>
              <a:off x="8473057" y="3593864"/>
              <a:ext cx="524868" cy="91440"/>
            </a:xfrm>
            <a:custGeom>
              <a:avLst/>
              <a:gdLst/>
              <a:ahLst/>
              <a:cxnLst/>
              <a:rect l="0" t="0" r="0" b="0"/>
              <a:pathLst>
                <a:path>
                  <a:moveTo>
                    <a:pt x="0" y="45720"/>
                  </a:moveTo>
                  <a:lnTo>
                    <a:pt x="524868" y="45720"/>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24" name="Прямая соединительная линия 24">
              <a:extLst>
                <a:ext uri="{FF2B5EF4-FFF2-40B4-BE49-F238E27FC236}">
                  <a16:creationId xmlns:a16="http://schemas.microsoft.com/office/drawing/2014/main" xmlns="" id="{824B404D-D6F8-4674-B7CE-A4836EE22DDC}"/>
                </a:ext>
              </a:extLst>
            </p:cNvPr>
            <p:cNvSpPr txBox="1"/>
            <p:nvPr/>
          </p:nvSpPr>
          <p:spPr>
            <a:xfrm>
              <a:off x="8721605" y="3636806"/>
              <a:ext cx="27773" cy="55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b="1" kern="1200"/>
            </a:p>
          </p:txBody>
        </p:sp>
      </p:grpSp>
      <p:grpSp>
        <p:nvGrpSpPr>
          <p:cNvPr id="17" name="Группа 16">
            <a:extLst>
              <a:ext uri="{FF2B5EF4-FFF2-40B4-BE49-F238E27FC236}">
                <a16:creationId xmlns:a16="http://schemas.microsoft.com/office/drawing/2014/main" xmlns="" id="{D0FE31B8-AA69-45C5-B39A-50C6FA3DC77C}"/>
              </a:ext>
            </a:extLst>
          </p:cNvPr>
          <p:cNvGrpSpPr/>
          <p:nvPr/>
        </p:nvGrpSpPr>
        <p:grpSpPr>
          <a:xfrm>
            <a:off x="6431140" y="4209381"/>
            <a:ext cx="2415080" cy="1449048"/>
            <a:chOff x="6059776" y="2915059"/>
            <a:chExt cx="2415080" cy="1449048"/>
          </a:xfrm>
        </p:grpSpPr>
        <p:sp>
          <p:nvSpPr>
            <p:cNvPr id="21" name="Прямоугольник 20">
              <a:extLst>
                <a:ext uri="{FF2B5EF4-FFF2-40B4-BE49-F238E27FC236}">
                  <a16:creationId xmlns:a16="http://schemas.microsoft.com/office/drawing/2014/main" xmlns="" id="{F7E61446-E9ED-4838-9746-70E39167C8CC}"/>
                </a:ext>
              </a:extLst>
            </p:cNvPr>
            <p:cNvSpPr/>
            <p:nvPr/>
          </p:nvSpPr>
          <p:spPr>
            <a:xfrm>
              <a:off x="6059776" y="2915059"/>
              <a:ext cx="2415080" cy="1449048"/>
            </a:xfrm>
            <a:prstGeom prst="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2" name="TextBox 21">
              <a:extLst>
                <a:ext uri="{FF2B5EF4-FFF2-40B4-BE49-F238E27FC236}">
                  <a16:creationId xmlns:a16="http://schemas.microsoft.com/office/drawing/2014/main" xmlns="" id="{502E3A51-6DEB-4C2C-9309-40BE295C87AB}"/>
                </a:ext>
              </a:extLst>
            </p:cNvPr>
            <p:cNvSpPr txBox="1"/>
            <p:nvPr/>
          </p:nvSpPr>
          <p:spPr>
            <a:xfrm>
              <a:off x="6059776" y="2915059"/>
              <a:ext cx="2415080" cy="14490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t>6. Реализация проекта</a:t>
              </a:r>
            </a:p>
          </p:txBody>
        </p:sp>
      </p:grpSp>
      <p:grpSp>
        <p:nvGrpSpPr>
          <p:cNvPr id="18" name="Группа 17">
            <a:extLst>
              <a:ext uri="{FF2B5EF4-FFF2-40B4-BE49-F238E27FC236}">
                <a16:creationId xmlns:a16="http://schemas.microsoft.com/office/drawing/2014/main" xmlns="" id="{3F2B7128-317F-473C-BD5B-3FC2F33F6C9D}"/>
              </a:ext>
            </a:extLst>
          </p:cNvPr>
          <p:cNvGrpSpPr/>
          <p:nvPr/>
        </p:nvGrpSpPr>
        <p:grpSpPr>
          <a:xfrm>
            <a:off x="9401690" y="4209381"/>
            <a:ext cx="2415080" cy="1449048"/>
            <a:chOff x="9030326" y="2915059"/>
            <a:chExt cx="2415080" cy="1449048"/>
          </a:xfrm>
        </p:grpSpPr>
        <p:sp>
          <p:nvSpPr>
            <p:cNvPr id="19" name="Прямоугольник 18">
              <a:extLst>
                <a:ext uri="{FF2B5EF4-FFF2-40B4-BE49-F238E27FC236}">
                  <a16:creationId xmlns:a16="http://schemas.microsoft.com/office/drawing/2014/main" xmlns="" id="{6FE8D303-EF9B-45A0-821D-F4C33E628F3C}"/>
                </a:ext>
              </a:extLst>
            </p:cNvPr>
            <p:cNvSpPr/>
            <p:nvPr/>
          </p:nvSpPr>
          <p:spPr>
            <a:xfrm>
              <a:off x="9030326" y="2915059"/>
              <a:ext cx="2415080" cy="1449048"/>
            </a:xfrm>
            <a:prstGeom prst="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0" name="TextBox 19">
              <a:extLst>
                <a:ext uri="{FF2B5EF4-FFF2-40B4-BE49-F238E27FC236}">
                  <a16:creationId xmlns:a16="http://schemas.microsoft.com/office/drawing/2014/main" xmlns="" id="{06B67DB4-D4A2-4152-8DB3-92306FD84586}"/>
                </a:ext>
              </a:extLst>
            </p:cNvPr>
            <p:cNvSpPr txBox="1"/>
            <p:nvPr/>
          </p:nvSpPr>
          <p:spPr>
            <a:xfrm>
              <a:off x="9030326" y="2915059"/>
              <a:ext cx="2415080" cy="14490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t>7. Завершение проекта</a:t>
              </a:r>
            </a:p>
          </p:txBody>
        </p:sp>
      </p:grpSp>
      <p:sp>
        <p:nvSpPr>
          <p:cNvPr id="45" name="Прямоугольник 44">
            <a:extLst>
              <a:ext uri="{FF2B5EF4-FFF2-40B4-BE49-F238E27FC236}">
                <a16:creationId xmlns:a16="http://schemas.microsoft.com/office/drawing/2014/main" xmlns="" id="{9BD65317-7CEA-4F14-9217-67CAD941B19E}"/>
              </a:ext>
            </a:extLst>
          </p:cNvPr>
          <p:cNvSpPr/>
          <p:nvPr/>
        </p:nvSpPr>
        <p:spPr>
          <a:xfrm>
            <a:off x="437609" y="1410470"/>
            <a:ext cx="11343573" cy="369332"/>
          </a:xfrm>
          <a:prstGeom prst="rect">
            <a:avLst/>
          </a:prstGeom>
        </p:spPr>
        <p:txBody>
          <a:bodyPr wrap="square">
            <a:spAutoFit/>
          </a:bodyPr>
          <a:lstStyle/>
          <a:p>
            <a:pPr algn="just"/>
            <a:r>
              <a:rPr lang="ru-RU" altLang="ru-RU" sz="1800" b="1" dirty="0">
                <a:latin typeface="Helvetica" pitchFamily="2" charset="0"/>
              </a:rPr>
              <a:t>ЭТАПЫ ПРОЕКТНОЙ ДЕЯТЕЛЬНОСТИ</a:t>
            </a:r>
          </a:p>
        </p:txBody>
      </p:sp>
    </p:spTree>
    <p:extLst>
      <p:ext uri="{BB962C8B-B14F-4D97-AF65-F5344CB8AC3E}">
        <p14:creationId xmlns:p14="http://schemas.microsoft.com/office/powerpoint/2010/main" xmlns="" val="1934389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5">
            <a:extLst>
              <a:ext uri="{FF2B5EF4-FFF2-40B4-BE49-F238E27FC236}">
                <a16:creationId xmlns:a16="http://schemas.microsoft.com/office/drawing/2014/main" xmlns="" id="{21888854-72FB-4993-8448-067E1A182FC2}"/>
              </a:ext>
            </a:extLst>
          </p:cNvPr>
          <p:cNvGrpSpPr/>
          <p:nvPr/>
        </p:nvGrpSpPr>
        <p:grpSpPr>
          <a:xfrm>
            <a:off x="3582998" y="2883668"/>
            <a:ext cx="524868" cy="91440"/>
            <a:chOff x="3211634" y="1589346"/>
            <a:chExt cx="524868" cy="91440"/>
          </a:xfrm>
        </p:grpSpPr>
        <p:sp>
          <p:nvSpPr>
            <p:cNvPr id="43" name="Прямая соединительная линия 3">
              <a:extLst>
                <a:ext uri="{FF2B5EF4-FFF2-40B4-BE49-F238E27FC236}">
                  <a16:creationId xmlns:a16="http://schemas.microsoft.com/office/drawing/2014/main" xmlns="" id="{09078EEE-39AA-47E7-8A4F-E9FEA93880C5}"/>
                </a:ext>
              </a:extLst>
            </p:cNvPr>
            <p:cNvSpPr/>
            <p:nvPr/>
          </p:nvSpPr>
          <p:spPr>
            <a:xfrm>
              <a:off x="3211634" y="1589346"/>
              <a:ext cx="524868" cy="91440"/>
            </a:xfrm>
            <a:custGeom>
              <a:avLst/>
              <a:gdLst/>
              <a:ahLst/>
              <a:cxnLst/>
              <a:rect l="0" t="0" r="0" b="0"/>
              <a:pathLst>
                <a:path>
                  <a:moveTo>
                    <a:pt x="0" y="45720"/>
                  </a:moveTo>
                  <a:lnTo>
                    <a:pt x="524868" y="45720"/>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44" name="Прямая соединительная линия 4">
              <a:extLst>
                <a:ext uri="{FF2B5EF4-FFF2-40B4-BE49-F238E27FC236}">
                  <a16:creationId xmlns:a16="http://schemas.microsoft.com/office/drawing/2014/main" xmlns="" id="{0F6A486D-6669-4627-A360-5C71202891B0}"/>
                </a:ext>
              </a:extLst>
            </p:cNvPr>
            <p:cNvSpPr txBox="1"/>
            <p:nvPr/>
          </p:nvSpPr>
          <p:spPr>
            <a:xfrm>
              <a:off x="3460182" y="1632289"/>
              <a:ext cx="27773" cy="55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b="1" kern="1200"/>
            </a:p>
          </p:txBody>
        </p:sp>
      </p:grpSp>
      <p:grpSp>
        <p:nvGrpSpPr>
          <p:cNvPr id="7" name="Группа 6">
            <a:extLst>
              <a:ext uri="{FF2B5EF4-FFF2-40B4-BE49-F238E27FC236}">
                <a16:creationId xmlns:a16="http://schemas.microsoft.com/office/drawing/2014/main" xmlns="" id="{C796B461-A106-48A3-BB5A-2C05B55D25B8}"/>
              </a:ext>
            </a:extLst>
          </p:cNvPr>
          <p:cNvGrpSpPr/>
          <p:nvPr/>
        </p:nvGrpSpPr>
        <p:grpSpPr>
          <a:xfrm>
            <a:off x="375229" y="2204864"/>
            <a:ext cx="3209569" cy="1449048"/>
            <a:chOff x="3865" y="910542"/>
            <a:chExt cx="3209569" cy="1449048"/>
          </a:xfrm>
        </p:grpSpPr>
        <p:sp>
          <p:nvSpPr>
            <p:cNvPr id="41" name="Прямоугольник 40">
              <a:extLst>
                <a:ext uri="{FF2B5EF4-FFF2-40B4-BE49-F238E27FC236}">
                  <a16:creationId xmlns:a16="http://schemas.microsoft.com/office/drawing/2014/main" xmlns="" id="{21842406-7C80-4DE0-A94A-4D6A3CFCDC0A}"/>
                </a:ext>
              </a:extLst>
            </p:cNvPr>
            <p:cNvSpPr/>
            <p:nvPr/>
          </p:nvSpPr>
          <p:spPr>
            <a:xfrm>
              <a:off x="3865" y="910542"/>
              <a:ext cx="3209569" cy="1449048"/>
            </a:xfrm>
            <a:prstGeom prst="rect">
              <a:avLst/>
            </a:prstGeom>
          </p:spPr>
          <p:style>
            <a:lnRef idx="3">
              <a:schemeClr val="lt1"/>
            </a:lnRef>
            <a:fillRef idx="1">
              <a:schemeClr val="accent2"/>
            </a:fillRef>
            <a:effectRef idx="1">
              <a:schemeClr val="accent2"/>
            </a:effectRef>
            <a:fontRef idx="minor">
              <a:schemeClr val="lt1"/>
            </a:fontRef>
          </p:style>
        </p:sp>
        <p:sp>
          <p:nvSpPr>
            <p:cNvPr id="42" name="TextBox 41">
              <a:extLst>
                <a:ext uri="{FF2B5EF4-FFF2-40B4-BE49-F238E27FC236}">
                  <a16:creationId xmlns:a16="http://schemas.microsoft.com/office/drawing/2014/main" xmlns="" id="{59A90610-D7A8-4780-B6D0-8BE2E72E46E0}"/>
                </a:ext>
              </a:extLst>
            </p:cNvPr>
            <p:cNvSpPr txBox="1"/>
            <p:nvPr/>
          </p:nvSpPr>
          <p:spPr>
            <a:xfrm>
              <a:off x="3865" y="910542"/>
              <a:ext cx="3209569" cy="1449048"/>
            </a:xfrm>
            <a:prstGeom prst="rect">
              <a:avLst/>
            </a:prstGeom>
          </p:spPr>
          <p:style>
            <a:lnRef idx="3">
              <a:schemeClr val="lt1"/>
            </a:lnRef>
            <a:fillRef idx="1">
              <a:schemeClr val="accent2"/>
            </a:fillRef>
            <a:effectRef idx="1">
              <a:schemeClr val="accent2"/>
            </a:effectRef>
            <a:fontRef idx="minor">
              <a:schemeClr val="lt1"/>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t>1. </a:t>
              </a:r>
              <a:r>
                <a:rPr lang="ru-RU" sz="2400" b="1" kern="1200" dirty="0" err="1"/>
                <a:t>Проблематизация</a:t>
              </a:r>
              <a:endParaRPr lang="ru-RU" sz="2400" b="1" kern="1200" dirty="0"/>
            </a:p>
          </p:txBody>
        </p:sp>
      </p:grpSp>
      <p:grpSp>
        <p:nvGrpSpPr>
          <p:cNvPr id="8" name="Группа 7">
            <a:extLst>
              <a:ext uri="{FF2B5EF4-FFF2-40B4-BE49-F238E27FC236}">
                <a16:creationId xmlns:a16="http://schemas.microsoft.com/office/drawing/2014/main" xmlns="" id="{476B2681-2D90-4B90-807A-9336A1340602}"/>
              </a:ext>
            </a:extLst>
          </p:cNvPr>
          <p:cNvGrpSpPr/>
          <p:nvPr/>
        </p:nvGrpSpPr>
        <p:grpSpPr>
          <a:xfrm>
            <a:off x="6895306" y="2883668"/>
            <a:ext cx="524868" cy="91440"/>
            <a:chOff x="6523942" y="1589346"/>
            <a:chExt cx="524868" cy="91440"/>
          </a:xfrm>
        </p:grpSpPr>
        <p:sp>
          <p:nvSpPr>
            <p:cNvPr id="39" name="Прямая соединительная линия 7">
              <a:extLst>
                <a:ext uri="{FF2B5EF4-FFF2-40B4-BE49-F238E27FC236}">
                  <a16:creationId xmlns:a16="http://schemas.microsoft.com/office/drawing/2014/main" xmlns="" id="{46E6B828-4E93-4C0A-8E3E-C1691CC88FF1}"/>
                </a:ext>
              </a:extLst>
            </p:cNvPr>
            <p:cNvSpPr/>
            <p:nvPr/>
          </p:nvSpPr>
          <p:spPr>
            <a:xfrm>
              <a:off x="6523942" y="1589346"/>
              <a:ext cx="524868" cy="91440"/>
            </a:xfrm>
            <a:custGeom>
              <a:avLst/>
              <a:gdLst/>
              <a:ahLst/>
              <a:cxnLst/>
              <a:rect l="0" t="0" r="0" b="0"/>
              <a:pathLst>
                <a:path>
                  <a:moveTo>
                    <a:pt x="0" y="45720"/>
                  </a:moveTo>
                  <a:lnTo>
                    <a:pt x="524868" y="45720"/>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40" name="Прямая соединительная линия 8">
              <a:extLst>
                <a:ext uri="{FF2B5EF4-FFF2-40B4-BE49-F238E27FC236}">
                  <a16:creationId xmlns:a16="http://schemas.microsoft.com/office/drawing/2014/main" xmlns="" id="{6D6A1DE8-47A7-4588-B4BE-E66B1CA257F8}"/>
                </a:ext>
              </a:extLst>
            </p:cNvPr>
            <p:cNvSpPr txBox="1"/>
            <p:nvPr/>
          </p:nvSpPr>
          <p:spPr>
            <a:xfrm>
              <a:off x="6772490" y="1632289"/>
              <a:ext cx="27773" cy="55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b="1" kern="1200"/>
            </a:p>
          </p:txBody>
        </p:sp>
      </p:grpSp>
      <p:grpSp>
        <p:nvGrpSpPr>
          <p:cNvPr id="9" name="Группа 8">
            <a:extLst>
              <a:ext uri="{FF2B5EF4-FFF2-40B4-BE49-F238E27FC236}">
                <a16:creationId xmlns:a16="http://schemas.microsoft.com/office/drawing/2014/main" xmlns="" id="{E3C11D60-2622-4C06-8C42-4D1D44835D29}"/>
              </a:ext>
            </a:extLst>
          </p:cNvPr>
          <p:cNvGrpSpPr/>
          <p:nvPr/>
        </p:nvGrpSpPr>
        <p:grpSpPr>
          <a:xfrm>
            <a:off x="4140267" y="2204864"/>
            <a:ext cx="2756838" cy="1449048"/>
            <a:chOff x="3768903" y="910542"/>
            <a:chExt cx="2756838" cy="1449048"/>
          </a:xfrm>
        </p:grpSpPr>
        <p:sp>
          <p:nvSpPr>
            <p:cNvPr id="37" name="Прямоугольник 36">
              <a:extLst>
                <a:ext uri="{FF2B5EF4-FFF2-40B4-BE49-F238E27FC236}">
                  <a16:creationId xmlns:a16="http://schemas.microsoft.com/office/drawing/2014/main" xmlns="" id="{5FC88878-18AB-414F-B660-1B344A71223D}"/>
                </a:ext>
              </a:extLst>
            </p:cNvPr>
            <p:cNvSpPr/>
            <p:nvPr/>
          </p:nvSpPr>
          <p:spPr>
            <a:xfrm>
              <a:off x="3768903" y="910542"/>
              <a:ext cx="2756838" cy="1449048"/>
            </a:xfrm>
            <a:prstGeom prst="rect">
              <a:avLst/>
            </a:prstGeom>
          </p:spPr>
          <p:style>
            <a:lnRef idx="3">
              <a:schemeClr val="lt1"/>
            </a:lnRef>
            <a:fillRef idx="1">
              <a:schemeClr val="accent2"/>
            </a:fillRef>
            <a:effectRef idx="1">
              <a:schemeClr val="accent2"/>
            </a:effectRef>
            <a:fontRef idx="minor">
              <a:schemeClr val="lt1"/>
            </a:fontRef>
          </p:style>
        </p:sp>
        <p:sp>
          <p:nvSpPr>
            <p:cNvPr id="38" name="TextBox 37">
              <a:extLst>
                <a:ext uri="{FF2B5EF4-FFF2-40B4-BE49-F238E27FC236}">
                  <a16:creationId xmlns:a16="http://schemas.microsoft.com/office/drawing/2014/main" xmlns="" id="{50D7F72A-41E3-4264-A8FF-33191306D6A6}"/>
                </a:ext>
              </a:extLst>
            </p:cNvPr>
            <p:cNvSpPr txBox="1"/>
            <p:nvPr/>
          </p:nvSpPr>
          <p:spPr>
            <a:xfrm>
              <a:off x="3768903" y="910542"/>
              <a:ext cx="2756838" cy="1449048"/>
            </a:xfrm>
            <a:prstGeom prst="rect">
              <a:avLst/>
            </a:prstGeom>
          </p:spPr>
          <p:style>
            <a:lnRef idx="3">
              <a:schemeClr val="lt1"/>
            </a:lnRef>
            <a:fillRef idx="1">
              <a:schemeClr val="accent2"/>
            </a:fillRef>
            <a:effectRef idx="1">
              <a:schemeClr val="accent2"/>
            </a:effectRef>
            <a:fontRef idx="minor">
              <a:schemeClr val="lt1"/>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t>2. Целеполагание</a:t>
              </a:r>
            </a:p>
          </p:txBody>
        </p:sp>
      </p:grpSp>
      <p:grpSp>
        <p:nvGrpSpPr>
          <p:cNvPr id="10" name="Группа 9">
            <a:extLst>
              <a:ext uri="{FF2B5EF4-FFF2-40B4-BE49-F238E27FC236}">
                <a16:creationId xmlns:a16="http://schemas.microsoft.com/office/drawing/2014/main" xmlns="" id="{7643D889-A48C-4293-BD21-A30BABDA5E8A}"/>
              </a:ext>
            </a:extLst>
          </p:cNvPr>
          <p:cNvGrpSpPr/>
          <p:nvPr/>
        </p:nvGrpSpPr>
        <p:grpSpPr>
          <a:xfrm>
            <a:off x="1640175" y="3652113"/>
            <a:ext cx="7388746" cy="524868"/>
            <a:chOff x="1268811" y="2357791"/>
            <a:chExt cx="7388746" cy="524868"/>
          </a:xfrm>
        </p:grpSpPr>
        <p:sp>
          <p:nvSpPr>
            <p:cNvPr id="35" name="Прямая соединительная линия 11">
              <a:extLst>
                <a:ext uri="{FF2B5EF4-FFF2-40B4-BE49-F238E27FC236}">
                  <a16:creationId xmlns:a16="http://schemas.microsoft.com/office/drawing/2014/main" xmlns="" id="{700A64EC-EFE4-4F60-81F7-B93FB0AB746F}"/>
                </a:ext>
              </a:extLst>
            </p:cNvPr>
            <p:cNvSpPr/>
            <p:nvPr/>
          </p:nvSpPr>
          <p:spPr>
            <a:xfrm>
              <a:off x="1268811" y="2357791"/>
              <a:ext cx="7388746" cy="524868"/>
            </a:xfrm>
            <a:custGeom>
              <a:avLst/>
              <a:gdLst/>
              <a:ahLst/>
              <a:cxnLst/>
              <a:rect l="0" t="0" r="0" b="0"/>
              <a:pathLst>
                <a:path>
                  <a:moveTo>
                    <a:pt x="7388746" y="0"/>
                  </a:moveTo>
                  <a:lnTo>
                    <a:pt x="7388746" y="279534"/>
                  </a:lnTo>
                  <a:lnTo>
                    <a:pt x="0" y="279534"/>
                  </a:lnTo>
                  <a:lnTo>
                    <a:pt x="0" y="524868"/>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36" name="Прямая соединительная линия 12">
              <a:extLst>
                <a:ext uri="{FF2B5EF4-FFF2-40B4-BE49-F238E27FC236}">
                  <a16:creationId xmlns:a16="http://schemas.microsoft.com/office/drawing/2014/main" xmlns="" id="{E2937754-96FE-40A4-AF32-9347F91BC647}"/>
                </a:ext>
              </a:extLst>
            </p:cNvPr>
            <p:cNvSpPr txBox="1"/>
            <p:nvPr/>
          </p:nvSpPr>
          <p:spPr>
            <a:xfrm>
              <a:off x="4777945" y="2617448"/>
              <a:ext cx="370479" cy="55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b="1" kern="1200"/>
            </a:p>
          </p:txBody>
        </p:sp>
      </p:grpSp>
      <p:grpSp>
        <p:nvGrpSpPr>
          <p:cNvPr id="11" name="Группа 10">
            <a:extLst>
              <a:ext uri="{FF2B5EF4-FFF2-40B4-BE49-F238E27FC236}">
                <a16:creationId xmlns:a16="http://schemas.microsoft.com/office/drawing/2014/main" xmlns="" id="{C0EE4D4E-6881-47C5-AE51-40F1DA0437B9}"/>
              </a:ext>
            </a:extLst>
          </p:cNvPr>
          <p:cNvGrpSpPr/>
          <p:nvPr/>
        </p:nvGrpSpPr>
        <p:grpSpPr>
          <a:xfrm>
            <a:off x="7452575" y="2204864"/>
            <a:ext cx="3152694" cy="1449048"/>
            <a:chOff x="7081211" y="910542"/>
            <a:chExt cx="3152694" cy="1449048"/>
          </a:xfrm>
        </p:grpSpPr>
        <p:sp>
          <p:nvSpPr>
            <p:cNvPr id="33" name="Прямоугольник 32">
              <a:extLst>
                <a:ext uri="{FF2B5EF4-FFF2-40B4-BE49-F238E27FC236}">
                  <a16:creationId xmlns:a16="http://schemas.microsoft.com/office/drawing/2014/main" xmlns="" id="{FFEAF7A9-0563-4049-AAFC-E1E7A764A15D}"/>
                </a:ext>
              </a:extLst>
            </p:cNvPr>
            <p:cNvSpPr/>
            <p:nvPr/>
          </p:nvSpPr>
          <p:spPr>
            <a:xfrm>
              <a:off x="7081211" y="910542"/>
              <a:ext cx="3152694" cy="1449048"/>
            </a:xfrm>
            <a:prstGeom prst="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4" name="TextBox 33">
              <a:extLst>
                <a:ext uri="{FF2B5EF4-FFF2-40B4-BE49-F238E27FC236}">
                  <a16:creationId xmlns:a16="http://schemas.microsoft.com/office/drawing/2014/main" xmlns="" id="{FD3C1E41-23A0-402B-AB28-1856B6EB7BFB}"/>
                </a:ext>
              </a:extLst>
            </p:cNvPr>
            <p:cNvSpPr txBox="1"/>
            <p:nvPr/>
          </p:nvSpPr>
          <p:spPr>
            <a:xfrm>
              <a:off x="7081211" y="910542"/>
              <a:ext cx="3152694" cy="1449048"/>
            </a:xfrm>
            <a:prstGeom prst="rect">
              <a:avLst/>
            </a:prstGeom>
          </p:spPr>
          <p:style>
            <a:lnRef idx="3">
              <a:schemeClr val="lt1"/>
            </a:lnRef>
            <a:fillRef idx="1">
              <a:schemeClr val="accent2"/>
            </a:fillRef>
            <a:effectRef idx="1">
              <a:schemeClr val="accent2"/>
            </a:effectRef>
            <a:fontRef idx="minor">
              <a:schemeClr val="lt1"/>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t>3. Планирование решения</a:t>
              </a:r>
            </a:p>
          </p:txBody>
        </p:sp>
      </p:grpSp>
      <p:grpSp>
        <p:nvGrpSpPr>
          <p:cNvPr id="12" name="Группа 11">
            <a:extLst>
              <a:ext uri="{FF2B5EF4-FFF2-40B4-BE49-F238E27FC236}">
                <a16:creationId xmlns:a16="http://schemas.microsoft.com/office/drawing/2014/main" xmlns="" id="{4F88620C-0439-4105-B225-4A79E068D961}"/>
              </a:ext>
            </a:extLst>
          </p:cNvPr>
          <p:cNvGrpSpPr/>
          <p:nvPr/>
        </p:nvGrpSpPr>
        <p:grpSpPr>
          <a:xfrm>
            <a:off x="2903322" y="4888186"/>
            <a:ext cx="524868" cy="91440"/>
            <a:chOff x="2531958" y="3593864"/>
            <a:chExt cx="524868" cy="91440"/>
          </a:xfrm>
        </p:grpSpPr>
        <p:sp>
          <p:nvSpPr>
            <p:cNvPr id="31" name="Прямая соединительная линия 15">
              <a:extLst>
                <a:ext uri="{FF2B5EF4-FFF2-40B4-BE49-F238E27FC236}">
                  <a16:creationId xmlns:a16="http://schemas.microsoft.com/office/drawing/2014/main" xmlns="" id="{BBA72CEC-335F-4E15-893B-E88C1400933A}"/>
                </a:ext>
              </a:extLst>
            </p:cNvPr>
            <p:cNvSpPr/>
            <p:nvPr/>
          </p:nvSpPr>
          <p:spPr>
            <a:xfrm>
              <a:off x="2531958" y="3593864"/>
              <a:ext cx="524868" cy="91440"/>
            </a:xfrm>
            <a:custGeom>
              <a:avLst/>
              <a:gdLst/>
              <a:ahLst/>
              <a:cxnLst/>
              <a:rect l="0" t="0" r="0" b="0"/>
              <a:pathLst>
                <a:path>
                  <a:moveTo>
                    <a:pt x="0" y="45720"/>
                  </a:moveTo>
                  <a:lnTo>
                    <a:pt x="524868" y="45720"/>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32" name="Прямая соединительная линия 16">
              <a:extLst>
                <a:ext uri="{FF2B5EF4-FFF2-40B4-BE49-F238E27FC236}">
                  <a16:creationId xmlns:a16="http://schemas.microsoft.com/office/drawing/2014/main" xmlns="" id="{58B13D54-2D69-4133-AA16-9109715C0088}"/>
                </a:ext>
              </a:extLst>
            </p:cNvPr>
            <p:cNvSpPr txBox="1"/>
            <p:nvPr/>
          </p:nvSpPr>
          <p:spPr>
            <a:xfrm>
              <a:off x="2780506" y="3636806"/>
              <a:ext cx="27773" cy="55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b="1" kern="1200"/>
            </a:p>
          </p:txBody>
        </p:sp>
      </p:grpSp>
      <p:grpSp>
        <p:nvGrpSpPr>
          <p:cNvPr id="13" name="Группа 12">
            <a:extLst>
              <a:ext uri="{FF2B5EF4-FFF2-40B4-BE49-F238E27FC236}">
                <a16:creationId xmlns:a16="http://schemas.microsoft.com/office/drawing/2014/main" xmlns="" id="{537DE661-8FC0-4175-A945-A62746C908F0}"/>
              </a:ext>
            </a:extLst>
          </p:cNvPr>
          <p:cNvGrpSpPr/>
          <p:nvPr/>
        </p:nvGrpSpPr>
        <p:grpSpPr>
          <a:xfrm>
            <a:off x="375229" y="4209381"/>
            <a:ext cx="2529893" cy="1449048"/>
            <a:chOff x="3865" y="2915059"/>
            <a:chExt cx="2529893" cy="1449048"/>
          </a:xfrm>
        </p:grpSpPr>
        <p:sp>
          <p:nvSpPr>
            <p:cNvPr id="29" name="Прямоугольник 28">
              <a:extLst>
                <a:ext uri="{FF2B5EF4-FFF2-40B4-BE49-F238E27FC236}">
                  <a16:creationId xmlns:a16="http://schemas.microsoft.com/office/drawing/2014/main" xmlns="" id="{1C4F9130-D58E-4829-B254-D5641C84F019}"/>
                </a:ext>
              </a:extLst>
            </p:cNvPr>
            <p:cNvSpPr/>
            <p:nvPr/>
          </p:nvSpPr>
          <p:spPr>
            <a:xfrm>
              <a:off x="3865" y="2915059"/>
              <a:ext cx="2529893" cy="1449048"/>
            </a:xfrm>
            <a:prstGeom prst="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0" name="TextBox 29">
              <a:extLst>
                <a:ext uri="{FF2B5EF4-FFF2-40B4-BE49-F238E27FC236}">
                  <a16:creationId xmlns:a16="http://schemas.microsoft.com/office/drawing/2014/main" xmlns="" id="{E6063198-BF72-44EA-B8D9-D11F421A100B}"/>
                </a:ext>
              </a:extLst>
            </p:cNvPr>
            <p:cNvSpPr txBox="1"/>
            <p:nvPr/>
          </p:nvSpPr>
          <p:spPr>
            <a:xfrm>
              <a:off x="3865" y="2915059"/>
              <a:ext cx="2529893" cy="14490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t>4. Календарный план </a:t>
              </a:r>
            </a:p>
          </p:txBody>
        </p:sp>
      </p:grpSp>
      <p:grpSp>
        <p:nvGrpSpPr>
          <p:cNvPr id="14" name="Группа 13">
            <a:extLst>
              <a:ext uri="{FF2B5EF4-FFF2-40B4-BE49-F238E27FC236}">
                <a16:creationId xmlns:a16="http://schemas.microsoft.com/office/drawing/2014/main" xmlns="" id="{969ABEDB-5F8B-4C22-9FBF-C4F98CE1101F}"/>
              </a:ext>
            </a:extLst>
          </p:cNvPr>
          <p:cNvGrpSpPr/>
          <p:nvPr/>
        </p:nvGrpSpPr>
        <p:grpSpPr>
          <a:xfrm>
            <a:off x="5873872" y="4888186"/>
            <a:ext cx="524868" cy="91440"/>
            <a:chOff x="5502508" y="3593864"/>
            <a:chExt cx="524868" cy="91440"/>
          </a:xfrm>
        </p:grpSpPr>
        <p:sp>
          <p:nvSpPr>
            <p:cNvPr id="27" name="Прямая соединительная линия 19">
              <a:extLst>
                <a:ext uri="{FF2B5EF4-FFF2-40B4-BE49-F238E27FC236}">
                  <a16:creationId xmlns:a16="http://schemas.microsoft.com/office/drawing/2014/main" xmlns="" id="{F36174CF-4F77-428D-B2C5-0ADDB9B52BC8}"/>
                </a:ext>
              </a:extLst>
            </p:cNvPr>
            <p:cNvSpPr/>
            <p:nvPr/>
          </p:nvSpPr>
          <p:spPr>
            <a:xfrm>
              <a:off x="5502508" y="3593864"/>
              <a:ext cx="524868" cy="91440"/>
            </a:xfrm>
            <a:custGeom>
              <a:avLst/>
              <a:gdLst/>
              <a:ahLst/>
              <a:cxnLst/>
              <a:rect l="0" t="0" r="0" b="0"/>
              <a:pathLst>
                <a:path>
                  <a:moveTo>
                    <a:pt x="0" y="45720"/>
                  </a:moveTo>
                  <a:lnTo>
                    <a:pt x="524868" y="45720"/>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28" name="Прямая соединительная линия 20">
              <a:extLst>
                <a:ext uri="{FF2B5EF4-FFF2-40B4-BE49-F238E27FC236}">
                  <a16:creationId xmlns:a16="http://schemas.microsoft.com/office/drawing/2014/main" xmlns="" id="{6D3E4C44-2D7B-4626-903B-DDC6CAF65C98}"/>
                </a:ext>
              </a:extLst>
            </p:cNvPr>
            <p:cNvSpPr txBox="1"/>
            <p:nvPr/>
          </p:nvSpPr>
          <p:spPr>
            <a:xfrm>
              <a:off x="5751055" y="3636806"/>
              <a:ext cx="27773" cy="55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b="1" kern="1200"/>
            </a:p>
          </p:txBody>
        </p:sp>
      </p:grpSp>
      <p:grpSp>
        <p:nvGrpSpPr>
          <p:cNvPr id="15" name="Группа 14">
            <a:extLst>
              <a:ext uri="{FF2B5EF4-FFF2-40B4-BE49-F238E27FC236}">
                <a16:creationId xmlns:a16="http://schemas.microsoft.com/office/drawing/2014/main" xmlns="" id="{913FA6E6-36FD-44AA-A227-2AF3EAB39196}"/>
              </a:ext>
            </a:extLst>
          </p:cNvPr>
          <p:cNvGrpSpPr/>
          <p:nvPr/>
        </p:nvGrpSpPr>
        <p:grpSpPr>
          <a:xfrm>
            <a:off x="3460591" y="4209381"/>
            <a:ext cx="2415080" cy="1449048"/>
            <a:chOff x="3089227" y="2915059"/>
            <a:chExt cx="2415080" cy="1449048"/>
          </a:xfrm>
        </p:grpSpPr>
        <p:sp>
          <p:nvSpPr>
            <p:cNvPr id="25" name="Прямоугольник 24">
              <a:extLst>
                <a:ext uri="{FF2B5EF4-FFF2-40B4-BE49-F238E27FC236}">
                  <a16:creationId xmlns:a16="http://schemas.microsoft.com/office/drawing/2014/main" xmlns="" id="{6E0EA021-27BB-42F3-97A0-2FA1D3CED2C2}"/>
                </a:ext>
              </a:extLst>
            </p:cNvPr>
            <p:cNvSpPr/>
            <p:nvPr/>
          </p:nvSpPr>
          <p:spPr>
            <a:xfrm>
              <a:off x="3089227" y="2915059"/>
              <a:ext cx="2415080" cy="1449048"/>
            </a:xfrm>
            <a:prstGeom prst="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6" name="TextBox 25">
              <a:extLst>
                <a:ext uri="{FF2B5EF4-FFF2-40B4-BE49-F238E27FC236}">
                  <a16:creationId xmlns:a16="http://schemas.microsoft.com/office/drawing/2014/main" xmlns="" id="{B39114DA-30B6-4D1D-86CF-4B1F57BCEAE4}"/>
                </a:ext>
              </a:extLst>
            </p:cNvPr>
            <p:cNvSpPr txBox="1"/>
            <p:nvPr/>
          </p:nvSpPr>
          <p:spPr>
            <a:xfrm>
              <a:off x="3089227" y="2915059"/>
              <a:ext cx="2415080" cy="14490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t>5. Ресурсы проекта</a:t>
              </a:r>
            </a:p>
          </p:txBody>
        </p:sp>
      </p:grpSp>
      <p:grpSp>
        <p:nvGrpSpPr>
          <p:cNvPr id="16" name="Группа 15">
            <a:extLst>
              <a:ext uri="{FF2B5EF4-FFF2-40B4-BE49-F238E27FC236}">
                <a16:creationId xmlns:a16="http://schemas.microsoft.com/office/drawing/2014/main" xmlns="" id="{4F8E3364-FF2C-4244-8A04-1008DA2B63FB}"/>
              </a:ext>
            </a:extLst>
          </p:cNvPr>
          <p:cNvGrpSpPr/>
          <p:nvPr/>
        </p:nvGrpSpPr>
        <p:grpSpPr>
          <a:xfrm>
            <a:off x="8844421" y="4888186"/>
            <a:ext cx="524868" cy="91440"/>
            <a:chOff x="8473057" y="3593864"/>
            <a:chExt cx="524868" cy="91440"/>
          </a:xfrm>
        </p:grpSpPr>
        <p:sp>
          <p:nvSpPr>
            <p:cNvPr id="23" name="Прямая соединительная линия 23">
              <a:extLst>
                <a:ext uri="{FF2B5EF4-FFF2-40B4-BE49-F238E27FC236}">
                  <a16:creationId xmlns:a16="http://schemas.microsoft.com/office/drawing/2014/main" xmlns="" id="{B0DEE368-5668-425C-AFEA-BA7F7D95823F}"/>
                </a:ext>
              </a:extLst>
            </p:cNvPr>
            <p:cNvSpPr/>
            <p:nvPr/>
          </p:nvSpPr>
          <p:spPr>
            <a:xfrm>
              <a:off x="8473057" y="3593864"/>
              <a:ext cx="524868" cy="91440"/>
            </a:xfrm>
            <a:custGeom>
              <a:avLst/>
              <a:gdLst/>
              <a:ahLst/>
              <a:cxnLst/>
              <a:rect l="0" t="0" r="0" b="0"/>
              <a:pathLst>
                <a:path>
                  <a:moveTo>
                    <a:pt x="0" y="45720"/>
                  </a:moveTo>
                  <a:lnTo>
                    <a:pt x="524868" y="45720"/>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24" name="Прямая соединительная линия 24">
              <a:extLst>
                <a:ext uri="{FF2B5EF4-FFF2-40B4-BE49-F238E27FC236}">
                  <a16:creationId xmlns:a16="http://schemas.microsoft.com/office/drawing/2014/main" xmlns="" id="{824B404D-D6F8-4674-B7CE-A4836EE22DDC}"/>
                </a:ext>
              </a:extLst>
            </p:cNvPr>
            <p:cNvSpPr txBox="1"/>
            <p:nvPr/>
          </p:nvSpPr>
          <p:spPr>
            <a:xfrm>
              <a:off x="8721605" y="3636806"/>
              <a:ext cx="27773" cy="55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ru-RU" sz="500" b="1" kern="1200"/>
            </a:p>
          </p:txBody>
        </p:sp>
      </p:grpSp>
      <p:grpSp>
        <p:nvGrpSpPr>
          <p:cNvPr id="17" name="Группа 16">
            <a:extLst>
              <a:ext uri="{FF2B5EF4-FFF2-40B4-BE49-F238E27FC236}">
                <a16:creationId xmlns:a16="http://schemas.microsoft.com/office/drawing/2014/main" xmlns="" id="{D0FE31B8-AA69-45C5-B39A-50C6FA3DC77C}"/>
              </a:ext>
            </a:extLst>
          </p:cNvPr>
          <p:cNvGrpSpPr/>
          <p:nvPr/>
        </p:nvGrpSpPr>
        <p:grpSpPr>
          <a:xfrm>
            <a:off x="6431140" y="4209381"/>
            <a:ext cx="2415080" cy="1449048"/>
            <a:chOff x="6059776" y="2915059"/>
            <a:chExt cx="2415080" cy="1449048"/>
          </a:xfrm>
        </p:grpSpPr>
        <p:sp>
          <p:nvSpPr>
            <p:cNvPr id="21" name="Прямоугольник 20">
              <a:extLst>
                <a:ext uri="{FF2B5EF4-FFF2-40B4-BE49-F238E27FC236}">
                  <a16:creationId xmlns:a16="http://schemas.microsoft.com/office/drawing/2014/main" xmlns="" id="{F7E61446-E9ED-4838-9746-70E39167C8CC}"/>
                </a:ext>
              </a:extLst>
            </p:cNvPr>
            <p:cNvSpPr/>
            <p:nvPr/>
          </p:nvSpPr>
          <p:spPr>
            <a:xfrm>
              <a:off x="6059776" y="2915059"/>
              <a:ext cx="2415080" cy="1449048"/>
            </a:xfrm>
            <a:prstGeom prst="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2" name="TextBox 21">
              <a:extLst>
                <a:ext uri="{FF2B5EF4-FFF2-40B4-BE49-F238E27FC236}">
                  <a16:creationId xmlns:a16="http://schemas.microsoft.com/office/drawing/2014/main" xmlns="" id="{502E3A51-6DEB-4C2C-9309-40BE295C87AB}"/>
                </a:ext>
              </a:extLst>
            </p:cNvPr>
            <p:cNvSpPr txBox="1"/>
            <p:nvPr/>
          </p:nvSpPr>
          <p:spPr>
            <a:xfrm>
              <a:off x="6059776" y="2915059"/>
              <a:ext cx="2415080" cy="14490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t>6. Реализация проекта</a:t>
              </a:r>
            </a:p>
          </p:txBody>
        </p:sp>
      </p:grpSp>
      <p:grpSp>
        <p:nvGrpSpPr>
          <p:cNvPr id="18" name="Группа 17">
            <a:extLst>
              <a:ext uri="{FF2B5EF4-FFF2-40B4-BE49-F238E27FC236}">
                <a16:creationId xmlns:a16="http://schemas.microsoft.com/office/drawing/2014/main" xmlns="" id="{3F2B7128-317F-473C-BD5B-3FC2F33F6C9D}"/>
              </a:ext>
            </a:extLst>
          </p:cNvPr>
          <p:cNvGrpSpPr/>
          <p:nvPr/>
        </p:nvGrpSpPr>
        <p:grpSpPr>
          <a:xfrm>
            <a:off x="9401690" y="4209381"/>
            <a:ext cx="2415080" cy="1449048"/>
            <a:chOff x="9030326" y="2915059"/>
            <a:chExt cx="2415080" cy="1449048"/>
          </a:xfrm>
        </p:grpSpPr>
        <p:sp>
          <p:nvSpPr>
            <p:cNvPr id="19" name="Прямоугольник 18">
              <a:extLst>
                <a:ext uri="{FF2B5EF4-FFF2-40B4-BE49-F238E27FC236}">
                  <a16:creationId xmlns:a16="http://schemas.microsoft.com/office/drawing/2014/main" xmlns="" id="{6FE8D303-EF9B-45A0-821D-F4C33E628F3C}"/>
                </a:ext>
              </a:extLst>
            </p:cNvPr>
            <p:cNvSpPr/>
            <p:nvPr/>
          </p:nvSpPr>
          <p:spPr>
            <a:xfrm>
              <a:off x="9030326" y="2915059"/>
              <a:ext cx="2415080" cy="1449048"/>
            </a:xfrm>
            <a:prstGeom prst="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0" name="TextBox 19">
              <a:extLst>
                <a:ext uri="{FF2B5EF4-FFF2-40B4-BE49-F238E27FC236}">
                  <a16:creationId xmlns:a16="http://schemas.microsoft.com/office/drawing/2014/main" xmlns="" id="{06B67DB4-D4A2-4152-8DB3-92306FD84586}"/>
                </a:ext>
              </a:extLst>
            </p:cNvPr>
            <p:cNvSpPr txBox="1"/>
            <p:nvPr/>
          </p:nvSpPr>
          <p:spPr>
            <a:xfrm>
              <a:off x="9030326" y="2915059"/>
              <a:ext cx="2415080" cy="14490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t>7. Завершение проекта</a:t>
              </a:r>
            </a:p>
          </p:txBody>
        </p:sp>
      </p:grpSp>
      <p:sp>
        <p:nvSpPr>
          <p:cNvPr id="45" name="Прямоугольник 44">
            <a:extLst>
              <a:ext uri="{FF2B5EF4-FFF2-40B4-BE49-F238E27FC236}">
                <a16:creationId xmlns:a16="http://schemas.microsoft.com/office/drawing/2014/main" xmlns="" id="{9BD65317-7CEA-4F14-9217-67CAD941B19E}"/>
              </a:ext>
            </a:extLst>
          </p:cNvPr>
          <p:cNvSpPr/>
          <p:nvPr/>
        </p:nvSpPr>
        <p:spPr>
          <a:xfrm>
            <a:off x="437609" y="1410470"/>
            <a:ext cx="11343573" cy="369332"/>
          </a:xfrm>
          <a:prstGeom prst="rect">
            <a:avLst/>
          </a:prstGeom>
        </p:spPr>
        <p:txBody>
          <a:bodyPr wrap="square">
            <a:spAutoFit/>
          </a:bodyPr>
          <a:lstStyle/>
          <a:p>
            <a:pPr algn="just"/>
            <a:r>
              <a:rPr lang="ru-RU" altLang="ru-RU" sz="1800" b="1" dirty="0">
                <a:latin typeface="Helvetica" pitchFamily="2" charset="0"/>
              </a:rPr>
              <a:t>ЭТАПЫ ПРОЕКТНОЙ ДЕЯТЕЛЬНОСТИ</a:t>
            </a:r>
          </a:p>
        </p:txBody>
      </p:sp>
    </p:spTree>
    <p:extLst>
      <p:ext uri="{BB962C8B-B14F-4D97-AF65-F5344CB8AC3E}">
        <p14:creationId xmlns:p14="http://schemas.microsoft.com/office/powerpoint/2010/main" xmlns="" val="29582699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Презентация по географии на тему &quot;Народы России. Культура, религия, быт&quot; (9  класс)">
            <a:extLst>
              <a:ext uri="{FF2B5EF4-FFF2-40B4-BE49-F238E27FC236}">
                <a16:creationId xmlns:a16="http://schemas.microsoft.com/office/drawing/2014/main" xmlns="" id="{25A72590-DA0A-48F1-9CF8-69E4B7AF1FF4}"/>
              </a:ext>
            </a:extLst>
          </p:cNvPr>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26375" r="1569"/>
          <a:stretch/>
        </p:blipFill>
        <p:spPr bwMode="auto">
          <a:xfrm>
            <a:off x="4367808" y="1595136"/>
            <a:ext cx="3373464" cy="1892477"/>
          </a:xfrm>
          <a:prstGeom prst="rect">
            <a:avLst/>
          </a:prstGeom>
          <a:noFill/>
          <a:extLst>
            <a:ext uri="{909E8E84-426E-40DD-AFC4-6F175D3DCCD1}">
              <a14:hiddenFill xmlns:a14="http://schemas.microsoft.com/office/drawing/2010/main" xmlns="">
                <a:solidFill>
                  <a:srgbClr val="FFFFFF"/>
                </a:solidFill>
              </a14:hiddenFill>
            </a:ext>
          </a:extLst>
        </p:spPr>
      </p:pic>
      <p:pic>
        <p:nvPicPr>
          <p:cNvPr id="4098" name="Picture 2" descr="Картинки по запросу проблема">
            <a:extLst>
              <a:ext uri="{FF2B5EF4-FFF2-40B4-BE49-F238E27FC236}">
                <a16:creationId xmlns:a16="http://schemas.microsoft.com/office/drawing/2014/main" xmlns="" id="{4B942E31-6FB4-5A40-801B-A67A9DA142F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5472" y="3789040"/>
            <a:ext cx="3373464" cy="27210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99" name="Picture 4" descr="https://encrypted-tbn0.gstatic.com/images?q=tbn:ANd9GcRZV3cwEguBSntOo29OUuadLKEC7ZrGhPoob_8-DIH-z76Vi3nFz8BIcPHM">
            <a:extLst>
              <a:ext uri="{FF2B5EF4-FFF2-40B4-BE49-F238E27FC236}">
                <a16:creationId xmlns:a16="http://schemas.microsoft.com/office/drawing/2014/main" xmlns="" id="{C8835B88-7255-C045-8FA8-92F57B6222B8}"/>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889293" y="2471440"/>
            <a:ext cx="1571625" cy="1550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872" name="Picture 8" descr="Картинки по запросу памятники архитектуры">
            <a:extLst>
              <a:ext uri="{FF2B5EF4-FFF2-40B4-BE49-F238E27FC236}">
                <a16:creationId xmlns:a16="http://schemas.microsoft.com/office/drawing/2014/main" xmlns="" id="{6A87990B-7C1D-6A48-A233-8CBC5B0B850F}"/>
              </a:ext>
            </a:extLst>
          </p:cNvPr>
          <p:cNvPicPr>
            <a:picLocks noChangeAspect="1" noChangeArrowheads="1"/>
          </p:cNvPicPr>
          <p:nvPr/>
        </p:nvPicPr>
        <p:blipFill>
          <a:blip r:embed="rId5" cstate="print">
            <a:duotone>
              <a:prstClr val="black"/>
              <a:srgbClr val="D9C3A5">
                <a:tint val="50000"/>
                <a:satMod val="180000"/>
              </a:srgbClr>
            </a:duotone>
          </a:blip>
          <a:srcRect/>
          <a:stretch>
            <a:fillRect/>
          </a:stretch>
        </p:blipFill>
        <p:spPr bwMode="auto">
          <a:xfrm>
            <a:off x="9115782" y="4519976"/>
            <a:ext cx="1876762" cy="1855108"/>
          </a:xfrm>
          <a:prstGeom prst="rect">
            <a:avLst/>
          </a:prstGeom>
          <a:noFill/>
        </p:spPr>
      </p:pic>
      <p:pic>
        <p:nvPicPr>
          <p:cNvPr id="4101" name="Picture 10" descr="Картинки по запросу дети нарисованные png">
            <a:extLst>
              <a:ext uri="{FF2B5EF4-FFF2-40B4-BE49-F238E27FC236}">
                <a16:creationId xmlns:a16="http://schemas.microsoft.com/office/drawing/2014/main" xmlns="" id="{81B15A54-6172-1949-BAB2-FE9B0FB7130E}"/>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199456" y="4365104"/>
            <a:ext cx="2590800" cy="1762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4" name="Picture 12" descr="Картинки по запросу проблемы экологии рисунки">
            <a:extLst>
              <a:ext uri="{FF2B5EF4-FFF2-40B4-BE49-F238E27FC236}">
                <a16:creationId xmlns:a16="http://schemas.microsoft.com/office/drawing/2014/main" xmlns="" id="{3FD2F629-F36E-C549-A98C-53CF29CCC3F5}"/>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8472264" y="2568078"/>
            <a:ext cx="2040609" cy="1357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Прямоугольник 10">
            <a:extLst>
              <a:ext uri="{FF2B5EF4-FFF2-40B4-BE49-F238E27FC236}">
                <a16:creationId xmlns:a16="http://schemas.microsoft.com/office/drawing/2014/main" xmlns="" id="{968CC591-7333-4D1F-8784-6A799B50306D}"/>
              </a:ext>
            </a:extLst>
          </p:cNvPr>
          <p:cNvSpPr/>
          <p:nvPr/>
        </p:nvSpPr>
        <p:spPr>
          <a:xfrm>
            <a:off x="437609" y="1410470"/>
            <a:ext cx="11343573" cy="369332"/>
          </a:xfrm>
          <a:prstGeom prst="rect">
            <a:avLst/>
          </a:prstGeom>
        </p:spPr>
        <p:txBody>
          <a:bodyPr wrap="square">
            <a:spAutoFit/>
          </a:bodyPr>
          <a:lstStyle/>
          <a:p>
            <a:pPr algn="just"/>
            <a:r>
              <a:rPr lang="ru-RU" altLang="ru-RU" b="1" dirty="0">
                <a:latin typeface="Helvetica" pitchFamily="2" charset="0"/>
              </a:rPr>
              <a:t>ПРОЕКТНОЕ РЕШЕНИЕ – РЕШЕНИЕ ПРОБЛЕМЫ</a:t>
            </a:r>
          </a:p>
        </p:txBody>
      </p:sp>
    </p:spTree>
    <p:extLst>
      <p:ext uri="{BB962C8B-B14F-4D97-AF65-F5344CB8AC3E}">
        <p14:creationId xmlns:p14="http://schemas.microsoft.com/office/powerpoint/2010/main" xmlns="" val="2257593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87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http://great-world.ru/wp-content/uploads/analiz-saita.jpg">
            <a:extLst>
              <a:ext uri="{FF2B5EF4-FFF2-40B4-BE49-F238E27FC236}">
                <a16:creationId xmlns:a16="http://schemas.microsoft.com/office/drawing/2014/main" xmlns="" id="{99AC0491-5210-8745-9636-BA8EF23A9E86}"/>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83432" y="2104375"/>
            <a:ext cx="3879850" cy="2867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5" name="Picture 8" descr="http://book-science.ru/artimage/p1352.JPG">
            <a:extLst>
              <a:ext uri="{FF2B5EF4-FFF2-40B4-BE49-F238E27FC236}">
                <a16:creationId xmlns:a16="http://schemas.microsoft.com/office/drawing/2014/main" xmlns="" id="{3E11087B-588B-2D40-8418-0641943239C5}"/>
              </a:ext>
            </a:extLst>
          </p:cNvPr>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6888088" y="3394824"/>
            <a:ext cx="3597016" cy="24743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6" name="TextBox 1">
            <a:extLst>
              <a:ext uri="{FF2B5EF4-FFF2-40B4-BE49-F238E27FC236}">
                <a16:creationId xmlns:a16="http://schemas.microsoft.com/office/drawing/2014/main" xmlns="" id="{41C7E7C7-29C4-9441-BFFB-FD9E28CA42C8}"/>
              </a:ext>
            </a:extLst>
          </p:cNvPr>
          <p:cNvSpPr txBox="1">
            <a:spLocks noChangeArrowheads="1"/>
          </p:cNvSpPr>
          <p:nvPr/>
        </p:nvSpPr>
        <p:spPr bwMode="auto">
          <a:xfrm>
            <a:off x="6168008" y="2104375"/>
            <a:ext cx="5219028"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ru-RU" altLang="ru-RU" dirty="0"/>
              <a:t>- Метод исследования, характеризующийся выделением и изучением отдельных частей объекта исследования</a:t>
            </a:r>
          </a:p>
        </p:txBody>
      </p:sp>
      <p:sp>
        <p:nvSpPr>
          <p:cNvPr id="9" name="Прямоугольник 8">
            <a:extLst>
              <a:ext uri="{FF2B5EF4-FFF2-40B4-BE49-F238E27FC236}">
                <a16:creationId xmlns:a16="http://schemas.microsoft.com/office/drawing/2014/main" xmlns="" id="{57987CBE-F231-4135-B4A8-2D1EAB0EBC17}"/>
              </a:ext>
            </a:extLst>
          </p:cNvPr>
          <p:cNvSpPr/>
          <p:nvPr/>
        </p:nvSpPr>
        <p:spPr>
          <a:xfrm>
            <a:off x="437609" y="1410470"/>
            <a:ext cx="11343573" cy="369332"/>
          </a:xfrm>
          <a:prstGeom prst="rect">
            <a:avLst/>
          </a:prstGeom>
        </p:spPr>
        <p:txBody>
          <a:bodyPr wrap="square">
            <a:spAutoFit/>
          </a:bodyPr>
          <a:lstStyle/>
          <a:p>
            <a:pPr algn="just"/>
            <a:r>
              <a:rPr lang="ru-RU" altLang="ru-RU" b="1" dirty="0">
                <a:latin typeface="Helvetica" pitchFamily="2" charset="0"/>
              </a:rPr>
              <a:t>АНАЛИЗ СИТУАЦИИ</a:t>
            </a:r>
          </a:p>
        </p:txBody>
      </p:sp>
    </p:spTree>
    <p:extLst>
      <p:ext uri="{BB962C8B-B14F-4D97-AF65-F5344CB8AC3E}">
        <p14:creationId xmlns:p14="http://schemas.microsoft.com/office/powerpoint/2010/main" xmlns="" val="1728269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23">
            <a:extLst>
              <a:ext uri="{FF2B5EF4-FFF2-40B4-BE49-F238E27FC236}">
                <a16:creationId xmlns:a16="http://schemas.microsoft.com/office/drawing/2014/main" xmlns="" id="{645E7111-4F23-9745-A3A9-7945B6B58DEC}"/>
              </a:ext>
            </a:extLst>
          </p:cNvPr>
          <p:cNvSpPr txBox="1">
            <a:spLocks noChangeArrowheads="1"/>
          </p:cNvSpPr>
          <p:nvPr/>
        </p:nvSpPr>
        <p:spPr bwMode="auto">
          <a:xfrm>
            <a:off x="2135560" y="1148551"/>
            <a:ext cx="7832725"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b="1">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ru-RU" altLang="ru-RU" sz="3600" b="1" dirty="0">
                <a:solidFill>
                  <a:srgbClr val="C00000"/>
                </a:solidFill>
                <a:latin typeface="Calibri" panose="020F0502020204030204" pitchFamily="34" charset="0"/>
              </a:rPr>
              <a:t>ПРОБЛЕМА ИЛИ НЕ ПРОБЛЕМА?</a:t>
            </a:r>
          </a:p>
          <a:p>
            <a:pPr algn="ctr" eaLnBrk="1" hangingPunct="1">
              <a:spcBef>
                <a:spcPct val="50000"/>
              </a:spcBef>
              <a:buFontTx/>
              <a:buNone/>
            </a:pPr>
            <a:endParaRPr lang="ru-RU" altLang="ru-RU" sz="2400" dirty="0">
              <a:solidFill>
                <a:srgbClr val="404040"/>
              </a:solidFill>
              <a:latin typeface="Tahoma" panose="020B0604030504040204" pitchFamily="34" charset="0"/>
              <a:cs typeface="Tahoma" panose="020B0604030504040204" pitchFamily="34" charset="0"/>
            </a:endParaRPr>
          </a:p>
        </p:txBody>
      </p:sp>
      <p:grpSp>
        <p:nvGrpSpPr>
          <p:cNvPr id="5124" name="Группа 8">
            <a:extLst>
              <a:ext uri="{FF2B5EF4-FFF2-40B4-BE49-F238E27FC236}">
                <a16:creationId xmlns:a16="http://schemas.microsoft.com/office/drawing/2014/main" xmlns="" id="{122B1629-BE48-E64F-A024-EE5F414C63F2}"/>
              </a:ext>
            </a:extLst>
          </p:cNvPr>
          <p:cNvGrpSpPr>
            <a:grpSpLocks/>
          </p:cNvGrpSpPr>
          <p:nvPr/>
        </p:nvGrpSpPr>
        <p:grpSpPr bwMode="auto">
          <a:xfrm>
            <a:off x="2778812" y="1899035"/>
            <a:ext cx="6629556" cy="4698317"/>
            <a:chOff x="5072066" y="2755395"/>
            <a:chExt cx="3643338" cy="3346265"/>
          </a:xfrm>
        </p:grpSpPr>
        <p:pic>
          <p:nvPicPr>
            <p:cNvPr id="5125" name="Picture 4" descr="Картинки по запросу проблема">
              <a:extLst>
                <a:ext uri="{FF2B5EF4-FFF2-40B4-BE49-F238E27FC236}">
                  <a16:creationId xmlns:a16="http://schemas.microsoft.com/office/drawing/2014/main" xmlns="" id="{3F8A0596-B5E2-AC45-9765-70BBDAF38FE7}"/>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72066" y="2755395"/>
              <a:ext cx="3643338" cy="33462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Прямоугольник 7">
              <a:extLst>
                <a:ext uri="{FF2B5EF4-FFF2-40B4-BE49-F238E27FC236}">
                  <a16:creationId xmlns:a16="http://schemas.microsoft.com/office/drawing/2014/main" xmlns="" id="{2F7E83CF-FA4C-D248-ADB7-8A6C23D505E5}"/>
                </a:ext>
              </a:extLst>
            </p:cNvPr>
            <p:cNvSpPr/>
            <p:nvPr/>
          </p:nvSpPr>
          <p:spPr>
            <a:xfrm>
              <a:off x="8072813" y="5929824"/>
              <a:ext cx="642591" cy="142694"/>
            </a:xfrm>
            <a:prstGeom prst="rect">
              <a:avLst/>
            </a:prstGeom>
            <a:solidFill>
              <a:srgbClr val="060606"/>
            </a:solidFill>
            <a:ln>
              <a:no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ru-RU"/>
            </a:p>
          </p:txBody>
        </p:sp>
      </p:grpSp>
    </p:spTree>
    <p:extLst>
      <p:ext uri="{BB962C8B-B14F-4D97-AF65-F5344CB8AC3E}">
        <p14:creationId xmlns:p14="http://schemas.microsoft.com/office/powerpoint/2010/main" xmlns="" val="2260878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Прямоугольник 17">
            <a:extLst>
              <a:ext uri="{FF2B5EF4-FFF2-40B4-BE49-F238E27FC236}">
                <a16:creationId xmlns:a16="http://schemas.microsoft.com/office/drawing/2014/main" xmlns="" id="{0A6B797A-60A1-874C-AD9D-60E579C2522B}"/>
              </a:ext>
            </a:extLst>
          </p:cNvPr>
          <p:cNvSpPr/>
          <p:nvPr/>
        </p:nvSpPr>
        <p:spPr>
          <a:xfrm>
            <a:off x="2143634" y="4700364"/>
            <a:ext cx="7904733" cy="1232387"/>
          </a:xfrm>
          <a:prstGeom prst="rect">
            <a:avLst/>
          </a:prstGeom>
          <a:solidFill>
            <a:srgbClr val="FFC000"/>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19" name="Прямоугольник 18">
            <a:extLst>
              <a:ext uri="{FF2B5EF4-FFF2-40B4-BE49-F238E27FC236}">
                <a16:creationId xmlns:a16="http://schemas.microsoft.com/office/drawing/2014/main" xmlns="" id="{39194CCC-1151-124C-822D-38DDA94FAE98}"/>
              </a:ext>
            </a:extLst>
          </p:cNvPr>
          <p:cNvSpPr/>
          <p:nvPr/>
        </p:nvSpPr>
        <p:spPr>
          <a:xfrm>
            <a:off x="2143634" y="4700364"/>
            <a:ext cx="7904733" cy="665489"/>
          </a:xfrm>
          <a:prstGeom prst="rect">
            <a:avLst/>
          </a:prstGeom>
          <a:solidFill>
            <a:srgbClr val="FFC000"/>
          </a:solidFill>
          <a:scene3d>
            <a:camera prst="orthographicFront">
              <a:rot lat="0" lon="0" rev="0"/>
            </a:camera>
            <a:lightRig rig="contrasting" dir="t">
              <a:rot lat="0" lon="0" rev="1200000"/>
            </a:lightRig>
          </a:scene3d>
          <a:sp3d/>
        </p:spPr>
        <p:style>
          <a:lnRef idx="0">
            <a:scrgbClr r="0" g="0" b="0"/>
          </a:lnRef>
          <a:fillRef idx="0">
            <a:scrgbClr r="0" g="0" b="0"/>
          </a:fillRef>
          <a:effectRef idx="0">
            <a:scrgbClr r="0" g="0" b="0"/>
          </a:effectRef>
          <a:fontRef idx="minor">
            <a:schemeClr val="lt1"/>
          </a:fontRef>
        </p:style>
        <p:txBody>
          <a:bodyPr lIns="170688" tIns="170688" rIns="170688" bIns="170688" spcCol="1270" anchor="ctr"/>
          <a:lstStyle/>
          <a:p>
            <a:pPr algn="ctr" defTabSz="1066800">
              <a:lnSpc>
                <a:spcPct val="90000"/>
              </a:lnSpc>
              <a:spcAft>
                <a:spcPct val="35000"/>
              </a:spcAft>
              <a:defRPr/>
            </a:pPr>
            <a:r>
              <a:rPr lang="ru-RU" sz="2400" b="1">
                <a:solidFill>
                  <a:schemeClr val="tx2">
                    <a:lumMod val="50000"/>
                  </a:schemeClr>
                </a:solidFill>
                <a:latin typeface="Arial" panose="020B0604020202020204" pitchFamily="34" charset="0"/>
                <a:cs typeface="Arial" panose="020B0604020202020204" pitchFamily="34" charset="0"/>
              </a:rPr>
              <a:t>Проблема</a:t>
            </a:r>
            <a:endParaRPr lang="ru-RU" sz="2400" b="1" dirty="0">
              <a:solidFill>
                <a:schemeClr val="tx2">
                  <a:lumMod val="50000"/>
                </a:schemeClr>
              </a:solidFill>
              <a:latin typeface="Arial" panose="020B0604020202020204" pitchFamily="34" charset="0"/>
              <a:cs typeface="Arial" panose="020B0604020202020204" pitchFamily="34" charset="0"/>
            </a:endParaRPr>
          </a:p>
        </p:txBody>
      </p:sp>
      <p:grpSp>
        <p:nvGrpSpPr>
          <p:cNvPr id="3" name="Группа 8">
            <a:extLst>
              <a:ext uri="{FF2B5EF4-FFF2-40B4-BE49-F238E27FC236}">
                <a16:creationId xmlns:a16="http://schemas.microsoft.com/office/drawing/2014/main" xmlns="" id="{A5B35770-19B5-6D4F-9D40-EC06C7E6914E}"/>
              </a:ext>
            </a:extLst>
          </p:cNvPr>
          <p:cNvGrpSpPr/>
          <p:nvPr/>
        </p:nvGrpSpPr>
        <p:grpSpPr>
          <a:xfrm>
            <a:off x="2143634" y="5382382"/>
            <a:ext cx="3992925" cy="566898"/>
            <a:chOff x="0" y="2519170"/>
            <a:chExt cx="7904733" cy="566898"/>
          </a:xfrm>
          <a:scene3d>
            <a:camera prst="orthographicFront">
              <a:rot lat="0" lon="0" rev="0"/>
            </a:camera>
            <a:lightRig rig="contrasting" dir="t">
              <a:rot lat="0" lon="0" rev="1200000"/>
            </a:lightRig>
          </a:scene3d>
        </p:grpSpPr>
        <p:sp>
          <p:nvSpPr>
            <p:cNvPr id="16" name="Прямоугольник 15">
              <a:extLst>
                <a:ext uri="{FF2B5EF4-FFF2-40B4-BE49-F238E27FC236}">
                  <a16:creationId xmlns:a16="http://schemas.microsoft.com/office/drawing/2014/main" xmlns="" id="{80535B87-2A56-F54D-A069-D821B0B569C3}"/>
                </a:ext>
              </a:extLst>
            </p:cNvPr>
            <p:cNvSpPr/>
            <p:nvPr/>
          </p:nvSpPr>
          <p:spPr>
            <a:xfrm>
              <a:off x="0" y="2519170"/>
              <a:ext cx="7904733" cy="566898"/>
            </a:xfrm>
            <a:prstGeom prst="rect">
              <a:avLst/>
            </a:prstGeom>
            <a:sp3d z="300000" contourW="19050" prstMaterial="metal">
              <a:bevelT w="88900" h="203200"/>
              <a:bevelB w="165100" h="254000"/>
            </a:sp3d>
          </p:spPr>
          <p:style>
            <a:lnRef idx="0">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sp>
        <p:sp>
          <p:nvSpPr>
            <p:cNvPr id="17" name="Прямоугольник 16">
              <a:extLst>
                <a:ext uri="{FF2B5EF4-FFF2-40B4-BE49-F238E27FC236}">
                  <a16:creationId xmlns:a16="http://schemas.microsoft.com/office/drawing/2014/main" xmlns="" id="{4D4D6E79-FA03-F947-8A0E-C96E1BC8C695}"/>
                </a:ext>
              </a:extLst>
            </p:cNvPr>
            <p:cNvSpPr/>
            <p:nvPr/>
          </p:nvSpPr>
          <p:spPr>
            <a:xfrm>
              <a:off x="0" y="2519170"/>
              <a:ext cx="7904733" cy="566898"/>
            </a:xfrm>
            <a:prstGeom prst="rect">
              <a:avLst/>
            </a:prstGeom>
            <a:sp3d z="3000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70688" tIns="30480" rIns="170688" bIns="30480" spcCol="1270" anchor="ctr"/>
            <a:lstStyle/>
            <a:p>
              <a:pPr algn="ctr" defTabSz="1066800">
                <a:lnSpc>
                  <a:spcPct val="90000"/>
                </a:lnSpc>
                <a:spcAft>
                  <a:spcPct val="35000"/>
                </a:spcAft>
                <a:defRPr/>
              </a:pPr>
              <a:r>
                <a:rPr lang="ru-RU" sz="2400">
                  <a:latin typeface="Arial" panose="020B0604020202020204" pitchFamily="34" charset="0"/>
                  <a:cs typeface="Arial" panose="020B0604020202020204" pitchFamily="34" charset="0"/>
                </a:rPr>
                <a:t>Формулируется </a:t>
              </a:r>
              <a:endParaRPr lang="ru-RU" sz="2400" dirty="0">
                <a:latin typeface="Arial" panose="020B0604020202020204" pitchFamily="34" charset="0"/>
                <a:cs typeface="Arial" panose="020B0604020202020204" pitchFamily="34" charset="0"/>
              </a:endParaRPr>
            </a:p>
          </p:txBody>
        </p:sp>
      </p:grpSp>
      <p:sp>
        <p:nvSpPr>
          <p:cNvPr id="14" name="Выноска со стрелкой вверх 13">
            <a:extLst>
              <a:ext uri="{FF2B5EF4-FFF2-40B4-BE49-F238E27FC236}">
                <a16:creationId xmlns:a16="http://schemas.microsoft.com/office/drawing/2014/main" xmlns="" id="{187891EB-C8E4-9947-A5FF-9C61471E46DC}"/>
              </a:ext>
            </a:extLst>
          </p:cNvPr>
          <p:cNvSpPr/>
          <p:nvPr/>
        </p:nvSpPr>
        <p:spPr>
          <a:xfrm rot="10800000">
            <a:off x="2143634" y="2478525"/>
            <a:ext cx="7904733" cy="1895411"/>
          </a:xfrm>
          <a:prstGeom prst="upArrowCallout">
            <a:avLst/>
          </a:prstGeom>
          <a:solidFill>
            <a:srgbClr val="FFC000"/>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15" name="Выноска со стрелкой вверх 8">
            <a:extLst>
              <a:ext uri="{FF2B5EF4-FFF2-40B4-BE49-F238E27FC236}">
                <a16:creationId xmlns:a16="http://schemas.microsoft.com/office/drawing/2014/main" xmlns="" id="{A88A35F7-E449-2C4F-81BF-785B58228B05}"/>
              </a:ext>
            </a:extLst>
          </p:cNvPr>
          <p:cNvSpPr/>
          <p:nvPr/>
        </p:nvSpPr>
        <p:spPr>
          <a:xfrm>
            <a:off x="2143634" y="2478525"/>
            <a:ext cx="7904733" cy="665289"/>
          </a:xfrm>
          <a:prstGeom prst="rect">
            <a:avLst/>
          </a:prstGeom>
          <a:solidFill>
            <a:srgbClr val="FFC000"/>
          </a:solidFill>
          <a:scene3d>
            <a:camera prst="orthographicFront">
              <a:rot lat="0" lon="0" rev="0"/>
            </a:camera>
            <a:lightRig rig="contrasting" dir="t">
              <a:rot lat="0" lon="0" rev="1200000"/>
            </a:lightRig>
          </a:scene3d>
          <a:sp3d/>
        </p:spPr>
        <p:style>
          <a:lnRef idx="0">
            <a:scrgbClr r="0" g="0" b="0"/>
          </a:lnRef>
          <a:fillRef idx="0">
            <a:scrgbClr r="0" g="0" b="0"/>
          </a:fillRef>
          <a:effectRef idx="0">
            <a:scrgbClr r="0" g="0" b="0"/>
          </a:effectRef>
          <a:fontRef idx="minor">
            <a:schemeClr val="lt1"/>
          </a:fontRef>
        </p:style>
        <p:txBody>
          <a:bodyPr lIns="170688" tIns="170688" rIns="170688" bIns="170688" spcCol="1270" anchor="ctr"/>
          <a:lstStyle/>
          <a:p>
            <a:pPr algn="ctr" defTabSz="1066800">
              <a:lnSpc>
                <a:spcPct val="90000"/>
              </a:lnSpc>
              <a:spcAft>
                <a:spcPct val="35000"/>
              </a:spcAft>
              <a:defRPr/>
            </a:pPr>
            <a:r>
              <a:rPr lang="ru-RU" sz="2400" b="1" dirty="0">
                <a:solidFill>
                  <a:schemeClr val="tx2">
                    <a:lumMod val="50000"/>
                  </a:schemeClr>
                </a:solidFill>
                <a:latin typeface="Arial" panose="020B0604020202020204" pitchFamily="34" charset="0"/>
                <a:cs typeface="Arial" panose="020B0604020202020204" pitchFamily="34" charset="0"/>
              </a:rPr>
              <a:t>Проблемная ситуация</a:t>
            </a:r>
          </a:p>
        </p:txBody>
      </p:sp>
      <p:grpSp>
        <p:nvGrpSpPr>
          <p:cNvPr id="5" name="Группа 10">
            <a:extLst>
              <a:ext uri="{FF2B5EF4-FFF2-40B4-BE49-F238E27FC236}">
                <a16:creationId xmlns:a16="http://schemas.microsoft.com/office/drawing/2014/main" xmlns="" id="{13322DB7-1375-8843-B148-19AD33E1CC46}"/>
              </a:ext>
            </a:extLst>
          </p:cNvPr>
          <p:cNvGrpSpPr/>
          <p:nvPr/>
        </p:nvGrpSpPr>
        <p:grpSpPr>
          <a:xfrm>
            <a:off x="2143634" y="3145216"/>
            <a:ext cx="3952366" cy="566728"/>
            <a:chOff x="0" y="666692"/>
            <a:chExt cx="7904733" cy="566728"/>
          </a:xfrm>
          <a:scene3d>
            <a:camera prst="orthographicFront">
              <a:rot lat="0" lon="0" rev="0"/>
            </a:camera>
            <a:lightRig rig="contrasting" dir="t">
              <a:rot lat="0" lon="0" rev="1200000"/>
            </a:lightRig>
          </a:scene3d>
        </p:grpSpPr>
        <p:sp>
          <p:nvSpPr>
            <p:cNvPr id="12" name="Прямоугольник 11">
              <a:extLst>
                <a:ext uri="{FF2B5EF4-FFF2-40B4-BE49-F238E27FC236}">
                  <a16:creationId xmlns:a16="http://schemas.microsoft.com/office/drawing/2014/main" xmlns="" id="{8C679DA4-283E-A540-8710-99D1D65B81E7}"/>
                </a:ext>
              </a:extLst>
            </p:cNvPr>
            <p:cNvSpPr/>
            <p:nvPr/>
          </p:nvSpPr>
          <p:spPr>
            <a:xfrm>
              <a:off x="0" y="666692"/>
              <a:ext cx="7904733" cy="566728"/>
            </a:xfrm>
            <a:prstGeom prst="rect">
              <a:avLst/>
            </a:prstGeom>
            <a:sp3d z="300000" contourW="19050" prstMaterial="metal">
              <a:bevelT w="88900" h="203200"/>
              <a:bevelB w="165100" h="254000"/>
            </a:sp3d>
          </p:spPr>
          <p:style>
            <a:lnRef idx="0">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sp>
        <p:sp>
          <p:nvSpPr>
            <p:cNvPr id="13" name="Прямоугольник 12">
              <a:extLst>
                <a:ext uri="{FF2B5EF4-FFF2-40B4-BE49-F238E27FC236}">
                  <a16:creationId xmlns:a16="http://schemas.microsoft.com/office/drawing/2014/main" xmlns="" id="{E1FA763E-DE39-834C-9D22-DA107A3142E3}"/>
                </a:ext>
              </a:extLst>
            </p:cNvPr>
            <p:cNvSpPr/>
            <p:nvPr/>
          </p:nvSpPr>
          <p:spPr>
            <a:xfrm>
              <a:off x="0" y="666692"/>
              <a:ext cx="7904733" cy="566728"/>
            </a:xfrm>
            <a:prstGeom prst="rect">
              <a:avLst/>
            </a:prstGeom>
            <a:sp3d z="3000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70688" tIns="30480" rIns="170688" bIns="30480" spcCol="1270" anchor="ctr"/>
            <a:lstStyle/>
            <a:p>
              <a:pPr algn="ctr" defTabSz="1066800">
                <a:lnSpc>
                  <a:spcPct val="90000"/>
                </a:lnSpc>
                <a:spcAft>
                  <a:spcPct val="35000"/>
                </a:spcAft>
                <a:defRPr/>
              </a:pPr>
              <a:r>
                <a:rPr lang="ru-RU" sz="2400" dirty="0">
                  <a:latin typeface="Arial" panose="020B0604020202020204" pitchFamily="34" charset="0"/>
                  <a:cs typeface="Arial" panose="020B0604020202020204" pitchFamily="34" charset="0"/>
                </a:rPr>
                <a:t>Складывается как реальность</a:t>
              </a:r>
            </a:p>
          </p:txBody>
        </p:sp>
      </p:grpSp>
      <p:grpSp>
        <p:nvGrpSpPr>
          <p:cNvPr id="20" name="Группа 10">
            <a:extLst>
              <a:ext uri="{FF2B5EF4-FFF2-40B4-BE49-F238E27FC236}">
                <a16:creationId xmlns:a16="http://schemas.microsoft.com/office/drawing/2014/main" xmlns="" id="{FFDAF3BF-95B9-AF46-87A1-70CC33BBC876}"/>
              </a:ext>
            </a:extLst>
          </p:cNvPr>
          <p:cNvGrpSpPr/>
          <p:nvPr/>
        </p:nvGrpSpPr>
        <p:grpSpPr>
          <a:xfrm>
            <a:off x="6064550" y="3146553"/>
            <a:ext cx="3991890" cy="555561"/>
            <a:chOff x="0" y="666692"/>
            <a:chExt cx="7904733" cy="566728"/>
          </a:xfrm>
          <a:scene3d>
            <a:camera prst="orthographicFront">
              <a:rot lat="0" lon="0" rev="0"/>
            </a:camera>
            <a:lightRig rig="contrasting" dir="t">
              <a:rot lat="0" lon="0" rev="1200000"/>
            </a:lightRig>
          </a:scene3d>
        </p:grpSpPr>
        <p:sp>
          <p:nvSpPr>
            <p:cNvPr id="21" name="Прямоугольник 20">
              <a:extLst>
                <a:ext uri="{FF2B5EF4-FFF2-40B4-BE49-F238E27FC236}">
                  <a16:creationId xmlns:a16="http://schemas.microsoft.com/office/drawing/2014/main" xmlns="" id="{D3681174-EEBD-5B4E-BDF3-1EBADF975C94}"/>
                </a:ext>
              </a:extLst>
            </p:cNvPr>
            <p:cNvSpPr/>
            <p:nvPr/>
          </p:nvSpPr>
          <p:spPr>
            <a:xfrm>
              <a:off x="0" y="666692"/>
              <a:ext cx="7904733" cy="566728"/>
            </a:xfrm>
            <a:prstGeom prst="rect">
              <a:avLst/>
            </a:prstGeom>
            <a:sp3d z="300000" contourW="19050" prstMaterial="metal">
              <a:bevelT w="88900" h="203200"/>
              <a:bevelB w="165100" h="254000"/>
            </a:sp3d>
          </p:spPr>
          <p:style>
            <a:lnRef idx="0">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sp>
        <p:sp>
          <p:nvSpPr>
            <p:cNvPr id="22" name="Прямоугольник 21">
              <a:extLst>
                <a:ext uri="{FF2B5EF4-FFF2-40B4-BE49-F238E27FC236}">
                  <a16:creationId xmlns:a16="http://schemas.microsoft.com/office/drawing/2014/main" xmlns="" id="{0679D80A-431D-344A-9464-FC7F32FF19D2}"/>
                </a:ext>
              </a:extLst>
            </p:cNvPr>
            <p:cNvSpPr/>
            <p:nvPr/>
          </p:nvSpPr>
          <p:spPr>
            <a:xfrm>
              <a:off x="0" y="666692"/>
              <a:ext cx="7904733" cy="566728"/>
            </a:xfrm>
            <a:prstGeom prst="rect">
              <a:avLst/>
            </a:prstGeom>
            <a:sp3d z="3000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70688" tIns="30480" rIns="170688" bIns="30480" spcCol="1270" anchor="ctr"/>
            <a:lstStyle/>
            <a:p>
              <a:pPr algn="ctr" defTabSz="1066800">
                <a:lnSpc>
                  <a:spcPct val="90000"/>
                </a:lnSpc>
                <a:spcAft>
                  <a:spcPct val="35000"/>
                </a:spcAft>
                <a:defRPr/>
              </a:pPr>
              <a:r>
                <a:rPr lang="ru-RU" sz="2400" dirty="0">
                  <a:latin typeface="Arial" panose="020B0604020202020204" pitchFamily="34" charset="0"/>
                  <a:cs typeface="Arial" panose="020B0604020202020204" pitchFamily="34" charset="0"/>
                </a:rPr>
                <a:t>Изучается, исследуется</a:t>
              </a:r>
            </a:p>
          </p:txBody>
        </p:sp>
      </p:grpSp>
      <p:grpSp>
        <p:nvGrpSpPr>
          <p:cNvPr id="23" name="Группа 8">
            <a:extLst>
              <a:ext uri="{FF2B5EF4-FFF2-40B4-BE49-F238E27FC236}">
                <a16:creationId xmlns:a16="http://schemas.microsoft.com/office/drawing/2014/main" xmlns="" id="{6709A101-DFB8-2247-9AFC-BC761C0B266F}"/>
              </a:ext>
            </a:extLst>
          </p:cNvPr>
          <p:cNvGrpSpPr/>
          <p:nvPr/>
        </p:nvGrpSpPr>
        <p:grpSpPr>
          <a:xfrm>
            <a:off x="6063516" y="5382382"/>
            <a:ext cx="3992925" cy="566898"/>
            <a:chOff x="0" y="2519170"/>
            <a:chExt cx="7904733" cy="566898"/>
          </a:xfrm>
          <a:scene3d>
            <a:camera prst="orthographicFront">
              <a:rot lat="0" lon="0" rev="0"/>
            </a:camera>
            <a:lightRig rig="contrasting" dir="t">
              <a:rot lat="0" lon="0" rev="1200000"/>
            </a:lightRig>
          </a:scene3d>
        </p:grpSpPr>
        <p:sp>
          <p:nvSpPr>
            <p:cNvPr id="24" name="Прямоугольник 23">
              <a:extLst>
                <a:ext uri="{FF2B5EF4-FFF2-40B4-BE49-F238E27FC236}">
                  <a16:creationId xmlns:a16="http://schemas.microsoft.com/office/drawing/2014/main" xmlns="" id="{CF97DF9B-5C59-D84F-84AB-1CBA455E4381}"/>
                </a:ext>
              </a:extLst>
            </p:cNvPr>
            <p:cNvSpPr/>
            <p:nvPr/>
          </p:nvSpPr>
          <p:spPr>
            <a:xfrm>
              <a:off x="0" y="2519170"/>
              <a:ext cx="7904733" cy="566898"/>
            </a:xfrm>
            <a:prstGeom prst="rect">
              <a:avLst/>
            </a:prstGeom>
            <a:sp3d z="300000" contourW="19050" prstMaterial="metal">
              <a:bevelT w="88900" h="203200"/>
              <a:bevelB w="165100" h="254000"/>
            </a:sp3d>
          </p:spPr>
          <p:style>
            <a:lnRef idx="0">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sp>
        <p:sp>
          <p:nvSpPr>
            <p:cNvPr id="25" name="Прямоугольник 24">
              <a:extLst>
                <a:ext uri="{FF2B5EF4-FFF2-40B4-BE49-F238E27FC236}">
                  <a16:creationId xmlns:a16="http://schemas.microsoft.com/office/drawing/2014/main" xmlns="" id="{09CE17FF-D317-BF4E-8AE4-92FEF1B5A118}"/>
                </a:ext>
              </a:extLst>
            </p:cNvPr>
            <p:cNvSpPr/>
            <p:nvPr/>
          </p:nvSpPr>
          <p:spPr>
            <a:xfrm>
              <a:off x="0" y="2519170"/>
              <a:ext cx="7904733" cy="566898"/>
            </a:xfrm>
            <a:prstGeom prst="rect">
              <a:avLst/>
            </a:prstGeom>
            <a:sp3d z="3000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70688" tIns="30480" rIns="170688" bIns="30480" spcCol="1270" anchor="ctr"/>
            <a:lstStyle/>
            <a:p>
              <a:pPr algn="ctr" defTabSz="1066800">
                <a:lnSpc>
                  <a:spcPct val="90000"/>
                </a:lnSpc>
                <a:spcAft>
                  <a:spcPct val="35000"/>
                </a:spcAft>
                <a:defRPr/>
              </a:pPr>
              <a:r>
                <a:rPr lang="ru-RU" sz="2400" dirty="0">
                  <a:latin typeface="Arial" panose="020B0604020202020204" pitchFamily="34" charset="0"/>
                  <a:cs typeface="Arial" panose="020B0604020202020204" pitchFamily="34" charset="0"/>
                </a:rPr>
                <a:t>Решается</a:t>
              </a:r>
            </a:p>
          </p:txBody>
        </p:sp>
      </p:grpSp>
      <p:sp>
        <p:nvSpPr>
          <p:cNvPr id="28" name="Прямоугольник 27">
            <a:extLst>
              <a:ext uri="{FF2B5EF4-FFF2-40B4-BE49-F238E27FC236}">
                <a16:creationId xmlns:a16="http://schemas.microsoft.com/office/drawing/2014/main" xmlns="" id="{AEF72626-9A8F-4C81-9D74-234565B1B491}"/>
              </a:ext>
            </a:extLst>
          </p:cNvPr>
          <p:cNvSpPr/>
          <p:nvPr/>
        </p:nvSpPr>
        <p:spPr>
          <a:xfrm>
            <a:off x="437609" y="1410470"/>
            <a:ext cx="11343573" cy="369332"/>
          </a:xfrm>
          <a:prstGeom prst="rect">
            <a:avLst/>
          </a:prstGeom>
        </p:spPr>
        <p:txBody>
          <a:bodyPr wrap="square">
            <a:spAutoFit/>
          </a:bodyPr>
          <a:lstStyle/>
          <a:p>
            <a:pPr algn="just"/>
            <a:r>
              <a:rPr lang="ru-RU" altLang="ru-RU" b="1" dirty="0">
                <a:latin typeface="Helvetica" pitchFamily="2" charset="0"/>
              </a:rPr>
              <a:t>ПРОБЛЕМНАЯ СИТУАЦИЯ -</a:t>
            </a:r>
            <a:r>
              <a:rPr lang="en-US" altLang="ru-RU" b="1" dirty="0">
                <a:latin typeface="Helvetica" pitchFamily="2" charset="0"/>
              </a:rPr>
              <a:t>&gt;</a:t>
            </a:r>
            <a:r>
              <a:rPr lang="ru-RU" altLang="ru-RU" b="1" dirty="0">
                <a:latin typeface="Helvetica" pitchFamily="2" charset="0"/>
              </a:rPr>
              <a:t>ПРОБЛЕМА</a:t>
            </a:r>
          </a:p>
        </p:txBody>
      </p:sp>
    </p:spTree>
    <p:extLst>
      <p:ext uri="{BB962C8B-B14F-4D97-AF65-F5344CB8AC3E}">
        <p14:creationId xmlns:p14="http://schemas.microsoft.com/office/powerpoint/2010/main" xmlns="" val="6135790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arn(inVertical)">
                                      <p:cBhvr>
                                        <p:cTn id="17" dur="500"/>
                                        <p:tgtEl>
                                          <p:spTgt spid="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3">
            <a:extLst>
              <a:ext uri="{FF2B5EF4-FFF2-40B4-BE49-F238E27FC236}">
                <a16:creationId xmlns:a16="http://schemas.microsoft.com/office/drawing/2014/main" xmlns="" id="{CFF380A7-0335-AF41-877D-3F5F1C624EA0}"/>
              </a:ext>
            </a:extLst>
          </p:cNvPr>
          <p:cNvSpPr txBox="1">
            <a:spLocks noChangeArrowheads="1"/>
          </p:cNvSpPr>
          <p:nvPr/>
        </p:nvSpPr>
        <p:spPr bwMode="auto">
          <a:xfrm>
            <a:off x="191344" y="1959223"/>
            <a:ext cx="6314726"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b="1">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ru-RU" altLang="ru-RU" sz="2400" b="1" dirty="0">
                <a:solidFill>
                  <a:srgbClr val="404040"/>
                </a:solidFill>
                <a:latin typeface="Tahoma" panose="020B0604030504040204" pitchFamily="34" charset="0"/>
                <a:cs typeface="Tahoma" panose="020B0604030504040204" pitchFamily="34" charset="0"/>
              </a:rPr>
              <a:t>ПРОБЛЕМНАЯ СИТУАЦИЯ</a:t>
            </a:r>
          </a:p>
        </p:txBody>
      </p:sp>
      <p:grpSp>
        <p:nvGrpSpPr>
          <p:cNvPr id="2" name="Группа 5">
            <a:extLst>
              <a:ext uri="{FF2B5EF4-FFF2-40B4-BE49-F238E27FC236}">
                <a16:creationId xmlns:a16="http://schemas.microsoft.com/office/drawing/2014/main" xmlns="" id="{429BEBDB-9C71-424B-9657-F0EFCB0954C5}"/>
              </a:ext>
            </a:extLst>
          </p:cNvPr>
          <p:cNvGrpSpPr>
            <a:grpSpLocks/>
          </p:cNvGrpSpPr>
          <p:nvPr/>
        </p:nvGrpSpPr>
        <p:grpSpPr bwMode="auto">
          <a:xfrm>
            <a:off x="2081213" y="2483245"/>
            <a:ext cx="2206625" cy="619125"/>
            <a:chOff x="1190" y="860815"/>
            <a:chExt cx="2539007" cy="618151"/>
          </a:xfrm>
        </p:grpSpPr>
        <p:sp>
          <p:nvSpPr>
            <p:cNvPr id="25" name="Скругленный прямоугольник 24">
              <a:extLst>
                <a:ext uri="{FF2B5EF4-FFF2-40B4-BE49-F238E27FC236}">
                  <a16:creationId xmlns:a16="http://schemas.microsoft.com/office/drawing/2014/main" xmlns="" id="{035CB2B3-8E24-7E4B-B323-237C0818FB74}"/>
                </a:ext>
              </a:extLst>
            </p:cNvPr>
            <p:cNvSpPr/>
            <p:nvPr/>
          </p:nvSpPr>
          <p:spPr>
            <a:xfrm>
              <a:off x="1190" y="860815"/>
              <a:ext cx="2539007" cy="618151"/>
            </a:xfrm>
            <a:prstGeom prst="roundRect">
              <a:avLst>
                <a:gd name="adj" fmla="val 10000"/>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6" name="Скругленный прямоугольник 4">
              <a:extLst>
                <a:ext uri="{FF2B5EF4-FFF2-40B4-BE49-F238E27FC236}">
                  <a16:creationId xmlns:a16="http://schemas.microsoft.com/office/drawing/2014/main" xmlns="" id="{1580E825-0DE9-8D43-9FDF-55CD4F6C37AB}"/>
                </a:ext>
              </a:extLst>
            </p:cNvPr>
            <p:cNvSpPr/>
            <p:nvPr/>
          </p:nvSpPr>
          <p:spPr>
            <a:xfrm>
              <a:off x="19456" y="878250"/>
              <a:ext cx="2502475" cy="583281"/>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spcCol="1270" anchor="ctr"/>
            <a:lstStyle/>
            <a:p>
              <a:pPr algn="ctr" defTabSz="1244600">
                <a:lnSpc>
                  <a:spcPct val="90000"/>
                </a:lnSpc>
                <a:spcAft>
                  <a:spcPct val="35000"/>
                </a:spcAft>
                <a:defRPr/>
              </a:pPr>
              <a:r>
                <a:rPr lang="ru-RU" sz="2300" b="1" dirty="0">
                  <a:solidFill>
                    <a:schemeClr val="tx1"/>
                  </a:solidFill>
                  <a:latin typeface="Arial" panose="020B0604020202020204" pitchFamily="34" charset="0"/>
                  <a:cs typeface="Arial" panose="020B0604020202020204" pitchFamily="34" charset="0"/>
                </a:rPr>
                <a:t>ПОПАЛ</a:t>
              </a:r>
            </a:p>
          </p:txBody>
        </p:sp>
      </p:grpSp>
      <p:grpSp>
        <p:nvGrpSpPr>
          <p:cNvPr id="3" name="Группа 6">
            <a:extLst>
              <a:ext uri="{FF2B5EF4-FFF2-40B4-BE49-F238E27FC236}">
                <a16:creationId xmlns:a16="http://schemas.microsoft.com/office/drawing/2014/main" xmlns="" id="{30CA833A-6A1C-8440-AF6F-F830EF317A61}"/>
              </a:ext>
            </a:extLst>
          </p:cNvPr>
          <p:cNvGrpSpPr>
            <a:grpSpLocks/>
          </p:cNvGrpSpPr>
          <p:nvPr/>
        </p:nvGrpSpPr>
        <p:grpSpPr bwMode="auto">
          <a:xfrm>
            <a:off x="4576763" y="2574184"/>
            <a:ext cx="3068637" cy="461964"/>
            <a:chOff x="2763631" y="855054"/>
            <a:chExt cx="538269" cy="629673"/>
          </a:xfrm>
        </p:grpSpPr>
        <p:sp>
          <p:nvSpPr>
            <p:cNvPr id="23" name="Стрелка вправо 22">
              <a:extLst>
                <a:ext uri="{FF2B5EF4-FFF2-40B4-BE49-F238E27FC236}">
                  <a16:creationId xmlns:a16="http://schemas.microsoft.com/office/drawing/2014/main" xmlns="" id="{5161DBBD-0092-C342-9768-A898511D675B}"/>
                </a:ext>
              </a:extLst>
            </p:cNvPr>
            <p:cNvSpPr/>
            <p:nvPr/>
          </p:nvSpPr>
          <p:spPr>
            <a:xfrm>
              <a:off x="2763631" y="855054"/>
              <a:ext cx="538269" cy="629673"/>
            </a:xfrm>
            <a:prstGeom prst="rightArrow">
              <a:avLst>
                <a:gd name="adj1" fmla="val 60000"/>
                <a:gd name="adj2" fmla="val 50000"/>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4" name="Стрелка вправо 6">
              <a:extLst>
                <a:ext uri="{FF2B5EF4-FFF2-40B4-BE49-F238E27FC236}">
                  <a16:creationId xmlns:a16="http://schemas.microsoft.com/office/drawing/2014/main" xmlns="" id="{E3EA21E1-39B3-944B-902D-AD4E40EC8679}"/>
                </a:ext>
              </a:extLst>
            </p:cNvPr>
            <p:cNvSpPr/>
            <p:nvPr/>
          </p:nvSpPr>
          <p:spPr>
            <a:xfrm>
              <a:off x="2763631" y="980671"/>
              <a:ext cx="376312" cy="378440"/>
            </a:xfrm>
            <a:prstGeom prst="rect">
              <a:avLst/>
            </a:prstGeom>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1022350">
                <a:lnSpc>
                  <a:spcPct val="90000"/>
                </a:lnSpc>
                <a:spcAft>
                  <a:spcPct val="35000"/>
                </a:spcAft>
                <a:defRPr/>
              </a:pPr>
              <a:endParaRPr lang="ru-RU" sz="2300"/>
            </a:p>
          </p:txBody>
        </p:sp>
      </p:grpSp>
      <p:grpSp>
        <p:nvGrpSpPr>
          <p:cNvPr id="4" name="Группа 7">
            <a:extLst>
              <a:ext uri="{FF2B5EF4-FFF2-40B4-BE49-F238E27FC236}">
                <a16:creationId xmlns:a16="http://schemas.microsoft.com/office/drawing/2014/main" xmlns="" id="{5A6A414D-42EB-9D4A-BB31-EAFFB61FD3BE}"/>
              </a:ext>
            </a:extLst>
          </p:cNvPr>
          <p:cNvGrpSpPr>
            <a:grpSpLocks/>
          </p:cNvGrpSpPr>
          <p:nvPr/>
        </p:nvGrpSpPr>
        <p:grpSpPr bwMode="auto">
          <a:xfrm>
            <a:off x="8112224" y="2521843"/>
            <a:ext cx="2664296" cy="619125"/>
            <a:chOff x="3555801" y="860815"/>
            <a:chExt cx="2539007" cy="618151"/>
          </a:xfrm>
        </p:grpSpPr>
        <p:sp>
          <p:nvSpPr>
            <p:cNvPr id="21" name="Скругленный прямоугольник 20">
              <a:extLst>
                <a:ext uri="{FF2B5EF4-FFF2-40B4-BE49-F238E27FC236}">
                  <a16:creationId xmlns:a16="http://schemas.microsoft.com/office/drawing/2014/main" xmlns="" id="{6B938D51-1E09-054E-8EE5-0B3ADF52720F}"/>
                </a:ext>
              </a:extLst>
            </p:cNvPr>
            <p:cNvSpPr/>
            <p:nvPr/>
          </p:nvSpPr>
          <p:spPr>
            <a:xfrm>
              <a:off x="3555801" y="860815"/>
              <a:ext cx="2539007" cy="618151"/>
            </a:xfrm>
            <a:prstGeom prst="roundRect">
              <a:avLst>
                <a:gd name="adj" fmla="val 10000"/>
              </a:avLst>
            </a:prstGeom>
          </p:spPr>
          <p:style>
            <a:lnRef idx="2">
              <a:schemeClr val="lt1">
                <a:hueOff val="0"/>
                <a:satOff val="0"/>
                <a:lumOff val="0"/>
                <a:alphaOff val="0"/>
              </a:schemeClr>
            </a:lnRef>
            <a:fillRef idx="1">
              <a:schemeClr val="accent4">
                <a:hueOff val="4090151"/>
                <a:satOff val="33333"/>
                <a:lumOff val="20327"/>
                <a:alphaOff val="0"/>
              </a:schemeClr>
            </a:fillRef>
            <a:effectRef idx="0">
              <a:schemeClr val="accent4">
                <a:hueOff val="4090151"/>
                <a:satOff val="33333"/>
                <a:lumOff val="20327"/>
                <a:alphaOff val="0"/>
              </a:schemeClr>
            </a:effectRef>
            <a:fontRef idx="minor">
              <a:schemeClr val="lt1"/>
            </a:fontRef>
          </p:style>
        </p:sp>
        <p:sp>
          <p:nvSpPr>
            <p:cNvPr id="22" name="Скругленный прямоугольник 8">
              <a:extLst>
                <a:ext uri="{FF2B5EF4-FFF2-40B4-BE49-F238E27FC236}">
                  <a16:creationId xmlns:a16="http://schemas.microsoft.com/office/drawing/2014/main" xmlns="" id="{45615A04-8CCC-0044-8025-66526A8569A8}"/>
                </a:ext>
              </a:extLst>
            </p:cNvPr>
            <p:cNvSpPr/>
            <p:nvPr/>
          </p:nvSpPr>
          <p:spPr>
            <a:xfrm>
              <a:off x="3574067" y="878250"/>
              <a:ext cx="2502475" cy="583281"/>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spcCol="1270" anchor="ctr"/>
            <a:lstStyle/>
            <a:p>
              <a:pPr algn="ctr" defTabSz="1244600">
                <a:lnSpc>
                  <a:spcPct val="90000"/>
                </a:lnSpc>
                <a:spcAft>
                  <a:spcPct val="35000"/>
                </a:spcAft>
                <a:defRPr/>
              </a:pPr>
              <a:r>
                <a:rPr lang="ru-RU" sz="2300" b="1" dirty="0">
                  <a:solidFill>
                    <a:schemeClr val="tx1"/>
                  </a:solidFill>
                  <a:latin typeface="Arial" panose="020B0604020202020204" pitchFamily="34" charset="0"/>
                  <a:cs typeface="Arial" panose="020B0604020202020204" pitchFamily="34" charset="0"/>
                </a:rPr>
                <a:t>ОСОЗНАЛ</a:t>
              </a:r>
            </a:p>
          </p:txBody>
        </p:sp>
      </p:grpSp>
      <p:grpSp>
        <p:nvGrpSpPr>
          <p:cNvPr id="6" name="Группа 8">
            <a:extLst>
              <a:ext uri="{FF2B5EF4-FFF2-40B4-BE49-F238E27FC236}">
                <a16:creationId xmlns:a16="http://schemas.microsoft.com/office/drawing/2014/main" xmlns="" id="{C7BFDD95-7E64-E44B-B0E8-5765440673AD}"/>
              </a:ext>
            </a:extLst>
          </p:cNvPr>
          <p:cNvGrpSpPr>
            <a:grpSpLocks/>
          </p:cNvGrpSpPr>
          <p:nvPr/>
        </p:nvGrpSpPr>
        <p:grpSpPr bwMode="auto">
          <a:xfrm>
            <a:off x="10120979" y="3247902"/>
            <a:ext cx="511526" cy="2125314"/>
            <a:chOff x="4510467" y="1703667"/>
            <a:chExt cx="629673" cy="541322"/>
          </a:xfrm>
        </p:grpSpPr>
        <p:sp>
          <p:nvSpPr>
            <p:cNvPr id="19" name="Стрелка вправо 18">
              <a:extLst>
                <a:ext uri="{FF2B5EF4-FFF2-40B4-BE49-F238E27FC236}">
                  <a16:creationId xmlns:a16="http://schemas.microsoft.com/office/drawing/2014/main" xmlns="" id="{CEDAA12F-7E11-BA4C-9EE3-94A0F2A9A1E1}"/>
                </a:ext>
              </a:extLst>
            </p:cNvPr>
            <p:cNvSpPr/>
            <p:nvPr/>
          </p:nvSpPr>
          <p:spPr>
            <a:xfrm rot="5400000">
              <a:off x="4554643" y="1659492"/>
              <a:ext cx="541322" cy="629673"/>
            </a:xfrm>
            <a:prstGeom prst="rightArrow">
              <a:avLst>
                <a:gd name="adj1" fmla="val 60000"/>
                <a:gd name="adj2" fmla="val 50000"/>
              </a:avLst>
            </a:prstGeom>
          </p:spPr>
          <p:style>
            <a:lnRef idx="0">
              <a:schemeClr val="lt1">
                <a:hueOff val="0"/>
                <a:satOff val="0"/>
                <a:lumOff val="0"/>
                <a:alphaOff val="0"/>
              </a:schemeClr>
            </a:lnRef>
            <a:fillRef idx="1">
              <a:schemeClr val="accent4">
                <a:hueOff val="6135226"/>
                <a:satOff val="50000"/>
                <a:lumOff val="30490"/>
                <a:alphaOff val="0"/>
              </a:schemeClr>
            </a:fillRef>
            <a:effectRef idx="0">
              <a:schemeClr val="accent4">
                <a:hueOff val="6135226"/>
                <a:satOff val="50000"/>
                <a:lumOff val="30490"/>
                <a:alphaOff val="0"/>
              </a:schemeClr>
            </a:effectRef>
            <a:fontRef idx="minor">
              <a:schemeClr val="lt1"/>
            </a:fontRef>
          </p:style>
        </p:sp>
        <p:sp>
          <p:nvSpPr>
            <p:cNvPr id="20" name="Стрелка вправо 10">
              <a:extLst>
                <a:ext uri="{FF2B5EF4-FFF2-40B4-BE49-F238E27FC236}">
                  <a16:creationId xmlns:a16="http://schemas.microsoft.com/office/drawing/2014/main" xmlns="" id="{830A4F69-8EC4-2049-ABE9-1BCBBB18DEBF}"/>
                </a:ext>
              </a:extLst>
            </p:cNvPr>
            <p:cNvSpPr/>
            <p:nvPr/>
          </p:nvSpPr>
          <p:spPr>
            <a:xfrm>
              <a:off x="4635767" y="1703667"/>
              <a:ext cx="379073" cy="379401"/>
            </a:xfrm>
            <a:prstGeom prst="rect">
              <a:avLst/>
            </a:prstGeom>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1022350">
                <a:lnSpc>
                  <a:spcPct val="90000"/>
                </a:lnSpc>
                <a:spcAft>
                  <a:spcPct val="35000"/>
                </a:spcAft>
                <a:defRPr/>
              </a:pPr>
              <a:endParaRPr lang="ru-RU" sz="2300"/>
            </a:p>
          </p:txBody>
        </p:sp>
      </p:grpSp>
      <p:grpSp>
        <p:nvGrpSpPr>
          <p:cNvPr id="7" name="Группа 9">
            <a:extLst>
              <a:ext uri="{FF2B5EF4-FFF2-40B4-BE49-F238E27FC236}">
                <a16:creationId xmlns:a16="http://schemas.microsoft.com/office/drawing/2014/main" xmlns="" id="{4626FFC9-C31D-194B-8778-ACFC561A680A}"/>
              </a:ext>
            </a:extLst>
          </p:cNvPr>
          <p:cNvGrpSpPr>
            <a:grpSpLocks/>
          </p:cNvGrpSpPr>
          <p:nvPr/>
        </p:nvGrpSpPr>
        <p:grpSpPr bwMode="auto">
          <a:xfrm>
            <a:off x="8137847" y="5534049"/>
            <a:ext cx="2206625" cy="703263"/>
            <a:chOff x="3555801" y="2500331"/>
            <a:chExt cx="2539007" cy="702853"/>
          </a:xfrm>
        </p:grpSpPr>
        <p:sp>
          <p:nvSpPr>
            <p:cNvPr id="17" name="Скругленный прямоугольник 16">
              <a:extLst>
                <a:ext uri="{FF2B5EF4-FFF2-40B4-BE49-F238E27FC236}">
                  <a16:creationId xmlns:a16="http://schemas.microsoft.com/office/drawing/2014/main" xmlns="" id="{3AEA22B3-9D3E-EE4A-98E2-917A524FCBC2}"/>
                </a:ext>
              </a:extLst>
            </p:cNvPr>
            <p:cNvSpPr/>
            <p:nvPr/>
          </p:nvSpPr>
          <p:spPr>
            <a:xfrm>
              <a:off x="3555801" y="2500331"/>
              <a:ext cx="2539007" cy="702853"/>
            </a:xfrm>
            <a:prstGeom prst="roundRect">
              <a:avLst>
                <a:gd name="adj" fmla="val 10000"/>
              </a:avLst>
            </a:prstGeom>
          </p:spPr>
          <p:style>
            <a:lnRef idx="1">
              <a:schemeClr val="accent6"/>
            </a:lnRef>
            <a:fillRef idx="3">
              <a:schemeClr val="accent6"/>
            </a:fillRef>
            <a:effectRef idx="2">
              <a:schemeClr val="accent6"/>
            </a:effectRef>
            <a:fontRef idx="minor">
              <a:schemeClr val="lt1"/>
            </a:fontRef>
          </p:style>
        </p:sp>
        <p:sp>
          <p:nvSpPr>
            <p:cNvPr id="18" name="Скругленный прямоугольник 12">
              <a:extLst>
                <a:ext uri="{FF2B5EF4-FFF2-40B4-BE49-F238E27FC236}">
                  <a16:creationId xmlns:a16="http://schemas.microsoft.com/office/drawing/2014/main" xmlns="" id="{1FE4A8A9-81E7-194B-B5CD-9411F1865584}"/>
                </a:ext>
              </a:extLst>
            </p:cNvPr>
            <p:cNvSpPr/>
            <p:nvPr/>
          </p:nvSpPr>
          <p:spPr>
            <a:xfrm>
              <a:off x="3575894" y="2520957"/>
              <a:ext cx="2498821" cy="661601"/>
            </a:xfrm>
            <a:prstGeom prst="rect">
              <a:avLst/>
            </a:prstGeom>
          </p:spPr>
          <p:style>
            <a:lnRef idx="1">
              <a:schemeClr val="accent6"/>
            </a:lnRef>
            <a:fillRef idx="3">
              <a:schemeClr val="accent6"/>
            </a:fillRef>
            <a:effectRef idx="2">
              <a:schemeClr val="accent6"/>
            </a:effectRef>
            <a:fontRef idx="minor">
              <a:schemeClr val="lt1"/>
            </a:fontRef>
          </p:style>
          <p:txBody>
            <a:bodyPr lIns="106680" tIns="106680" rIns="106680" bIns="106680" spcCol="1270" anchor="ctr"/>
            <a:lstStyle/>
            <a:p>
              <a:pPr algn="ctr" defTabSz="1244600">
                <a:lnSpc>
                  <a:spcPct val="90000"/>
                </a:lnSpc>
                <a:spcAft>
                  <a:spcPct val="35000"/>
                </a:spcAft>
                <a:defRPr/>
              </a:pPr>
              <a:r>
                <a:rPr lang="ru-RU" sz="2300" b="1" dirty="0">
                  <a:solidFill>
                    <a:schemeClr val="tx1"/>
                  </a:solidFill>
                  <a:latin typeface="Arial" panose="020B0604020202020204" pitchFamily="34" charset="0"/>
                  <a:cs typeface="Arial" panose="020B0604020202020204" pitchFamily="34" charset="0"/>
                </a:rPr>
                <a:t>ОПРЕДЕЛИЛ</a:t>
              </a:r>
            </a:p>
          </p:txBody>
        </p:sp>
      </p:grpSp>
      <p:grpSp>
        <p:nvGrpSpPr>
          <p:cNvPr id="9" name="Группа 11">
            <a:extLst>
              <a:ext uri="{FF2B5EF4-FFF2-40B4-BE49-F238E27FC236}">
                <a16:creationId xmlns:a16="http://schemas.microsoft.com/office/drawing/2014/main" xmlns="" id="{4949EDE7-83B8-C143-85AA-1BC437FB9095}"/>
              </a:ext>
            </a:extLst>
          </p:cNvPr>
          <p:cNvGrpSpPr>
            <a:grpSpLocks/>
          </p:cNvGrpSpPr>
          <p:nvPr/>
        </p:nvGrpSpPr>
        <p:grpSpPr bwMode="auto">
          <a:xfrm>
            <a:off x="2370138" y="5437603"/>
            <a:ext cx="2206625" cy="703263"/>
            <a:chOff x="1190" y="2500331"/>
            <a:chExt cx="2539007" cy="702853"/>
          </a:xfrm>
        </p:grpSpPr>
        <p:sp>
          <p:nvSpPr>
            <p:cNvPr id="13" name="Скругленный прямоугольник 12">
              <a:extLst>
                <a:ext uri="{FF2B5EF4-FFF2-40B4-BE49-F238E27FC236}">
                  <a16:creationId xmlns:a16="http://schemas.microsoft.com/office/drawing/2014/main" xmlns="" id="{F8B85B41-31E8-A447-8A6B-0A9A2A122BEA}"/>
                </a:ext>
              </a:extLst>
            </p:cNvPr>
            <p:cNvSpPr/>
            <p:nvPr/>
          </p:nvSpPr>
          <p:spPr>
            <a:xfrm>
              <a:off x="1190" y="2500331"/>
              <a:ext cx="2539007" cy="702853"/>
            </a:xfrm>
            <a:prstGeom prst="roundRect">
              <a:avLst>
                <a:gd name="adj" fmla="val 10000"/>
              </a:avLst>
            </a:prstGeom>
          </p:spPr>
          <p:style>
            <a:lnRef idx="0">
              <a:schemeClr val="accent1"/>
            </a:lnRef>
            <a:fillRef idx="3">
              <a:schemeClr val="accent1"/>
            </a:fillRef>
            <a:effectRef idx="3">
              <a:schemeClr val="accent1"/>
            </a:effectRef>
            <a:fontRef idx="minor">
              <a:schemeClr val="lt1"/>
            </a:fontRef>
          </p:style>
        </p:sp>
        <p:sp>
          <p:nvSpPr>
            <p:cNvPr id="14" name="Скругленный прямоугольник 16">
              <a:extLst>
                <a:ext uri="{FF2B5EF4-FFF2-40B4-BE49-F238E27FC236}">
                  <a16:creationId xmlns:a16="http://schemas.microsoft.com/office/drawing/2014/main" xmlns="" id="{E34D4A13-341E-B445-8C4C-4870C6686E7D}"/>
                </a:ext>
              </a:extLst>
            </p:cNvPr>
            <p:cNvSpPr/>
            <p:nvPr/>
          </p:nvSpPr>
          <p:spPr>
            <a:xfrm>
              <a:off x="21282" y="2520957"/>
              <a:ext cx="2498821" cy="661601"/>
            </a:xfrm>
            <a:prstGeom prst="rect">
              <a:avLst/>
            </a:prstGeom>
          </p:spPr>
          <p:style>
            <a:lnRef idx="0">
              <a:schemeClr val="accent1"/>
            </a:lnRef>
            <a:fillRef idx="3">
              <a:schemeClr val="accent1"/>
            </a:fillRef>
            <a:effectRef idx="3">
              <a:schemeClr val="accent1"/>
            </a:effectRef>
            <a:fontRef idx="minor">
              <a:schemeClr val="lt1"/>
            </a:fontRef>
          </p:style>
          <p:txBody>
            <a:bodyPr lIns="106680" tIns="106680" rIns="106680" bIns="106680" spcCol="1270" anchor="ctr"/>
            <a:lstStyle/>
            <a:p>
              <a:pPr algn="ctr" defTabSz="1244600">
                <a:lnSpc>
                  <a:spcPct val="90000"/>
                </a:lnSpc>
                <a:spcAft>
                  <a:spcPct val="35000"/>
                </a:spcAft>
                <a:defRPr/>
              </a:pPr>
              <a:r>
                <a:rPr lang="ru-RU" sz="2300" b="1" dirty="0">
                  <a:solidFill>
                    <a:schemeClr val="tx1"/>
                  </a:solidFill>
                  <a:latin typeface="Arial" panose="020B0604020202020204" pitchFamily="34" charset="0"/>
                  <a:cs typeface="Arial" panose="020B0604020202020204" pitchFamily="34" charset="0"/>
                </a:rPr>
                <a:t>РЕШИЛ</a:t>
              </a:r>
            </a:p>
          </p:txBody>
        </p:sp>
      </p:grpSp>
      <p:sp>
        <p:nvSpPr>
          <p:cNvPr id="27" name="Text Box 23">
            <a:extLst>
              <a:ext uri="{FF2B5EF4-FFF2-40B4-BE49-F238E27FC236}">
                <a16:creationId xmlns:a16="http://schemas.microsoft.com/office/drawing/2014/main" xmlns="" id="{38180A4E-F36C-9E42-94ED-59F11DAEF4E3}"/>
              </a:ext>
            </a:extLst>
          </p:cNvPr>
          <p:cNvSpPr txBox="1">
            <a:spLocks noChangeArrowheads="1"/>
          </p:cNvSpPr>
          <p:nvPr/>
        </p:nvSpPr>
        <p:spPr bwMode="auto">
          <a:xfrm>
            <a:off x="8164611" y="6272238"/>
            <a:ext cx="21018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b="1">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50000"/>
              </a:spcBef>
              <a:buFontTx/>
              <a:buNone/>
            </a:pPr>
            <a:r>
              <a:rPr lang="ru-RU" altLang="ru-RU" sz="2400" b="1" dirty="0">
                <a:solidFill>
                  <a:srgbClr val="404040"/>
                </a:solidFill>
                <a:latin typeface="Tahoma" panose="020B0604030504040204" pitchFamily="34" charset="0"/>
                <a:cs typeface="Tahoma" panose="020B0604030504040204" pitchFamily="34" charset="0"/>
              </a:rPr>
              <a:t>ПРОБЛЕМА</a:t>
            </a:r>
          </a:p>
        </p:txBody>
      </p:sp>
      <p:pic>
        <p:nvPicPr>
          <p:cNvPr id="28" name="Picture 2" descr="Картинки по запросу барон мюнхгаузен за волосы">
            <a:extLst>
              <a:ext uri="{FF2B5EF4-FFF2-40B4-BE49-F238E27FC236}">
                <a16:creationId xmlns:a16="http://schemas.microsoft.com/office/drawing/2014/main" xmlns="" id="{6BAB4B2A-B8F5-C441-886A-73149DC19C09}"/>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33838" y="3155118"/>
            <a:ext cx="2229737" cy="2229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73" name="Picture 5" descr="Картинки по запросу ТОНЕТ В БОЛОТЕ">
            <a:extLst>
              <a:ext uri="{FF2B5EF4-FFF2-40B4-BE49-F238E27FC236}">
                <a16:creationId xmlns:a16="http://schemas.microsoft.com/office/drawing/2014/main" xmlns="" id="{E02FFFE5-B0DA-7D42-BFD5-2B9853220FFB}"/>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87952" y="3234963"/>
            <a:ext cx="1665500" cy="21710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 name="Стрелка вправо 22">
            <a:extLst>
              <a:ext uri="{FF2B5EF4-FFF2-40B4-BE49-F238E27FC236}">
                <a16:creationId xmlns:a16="http://schemas.microsoft.com/office/drawing/2014/main" xmlns="" id="{BF2EF583-9A60-4640-8292-0FA34E6B1D45}"/>
              </a:ext>
            </a:extLst>
          </p:cNvPr>
          <p:cNvSpPr/>
          <p:nvPr/>
        </p:nvSpPr>
        <p:spPr bwMode="auto">
          <a:xfrm rot="10800000">
            <a:off x="4611921" y="5654698"/>
            <a:ext cx="3068637" cy="461964"/>
          </a:xfrm>
          <a:prstGeom prst="rightArrow">
            <a:avLst>
              <a:gd name="adj1" fmla="val 60000"/>
              <a:gd name="adj2" fmla="val 50000"/>
            </a:avLst>
          </a:prstGeom>
        </p:spPr>
        <p:style>
          <a:lnRef idx="0">
            <a:schemeClr val="accent6"/>
          </a:lnRef>
          <a:fillRef idx="3">
            <a:schemeClr val="accent6"/>
          </a:fillRef>
          <a:effectRef idx="3">
            <a:schemeClr val="accent6"/>
          </a:effectRef>
          <a:fontRef idx="minor">
            <a:schemeClr val="lt1"/>
          </a:fontRef>
        </p:style>
      </p:sp>
      <p:sp>
        <p:nvSpPr>
          <p:cNvPr id="30" name="Прямоугольник 29">
            <a:extLst>
              <a:ext uri="{FF2B5EF4-FFF2-40B4-BE49-F238E27FC236}">
                <a16:creationId xmlns:a16="http://schemas.microsoft.com/office/drawing/2014/main" xmlns="" id="{45144D70-A490-4F10-9AF0-F0F951D6ECC6}"/>
              </a:ext>
            </a:extLst>
          </p:cNvPr>
          <p:cNvSpPr/>
          <p:nvPr/>
        </p:nvSpPr>
        <p:spPr>
          <a:xfrm>
            <a:off x="437609" y="1410470"/>
            <a:ext cx="11343573" cy="369332"/>
          </a:xfrm>
          <a:prstGeom prst="rect">
            <a:avLst/>
          </a:prstGeom>
        </p:spPr>
        <p:txBody>
          <a:bodyPr wrap="square">
            <a:spAutoFit/>
          </a:bodyPr>
          <a:lstStyle/>
          <a:p>
            <a:pPr algn="just"/>
            <a:r>
              <a:rPr lang="ru-RU" altLang="ru-RU" sz="1800" b="1" dirty="0">
                <a:latin typeface="Helvetica" pitchFamily="2" charset="0"/>
              </a:rPr>
              <a:t>ПРОБЛЕМНАЯ СИТУАЦИЯ - ПРОБЛЕМА</a:t>
            </a:r>
          </a:p>
        </p:txBody>
      </p:sp>
    </p:spTree>
    <p:extLst>
      <p:ext uri="{BB962C8B-B14F-4D97-AF65-F5344CB8AC3E}">
        <p14:creationId xmlns:p14="http://schemas.microsoft.com/office/powerpoint/2010/main" xmlns="" val="847168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7"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867</Words>
  <Application>Microsoft Office PowerPoint</Application>
  <PresentationFormat>Произвольный</PresentationFormat>
  <Paragraphs>129</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dc:creator>
  <cp:lastModifiedBy>Санислав</cp:lastModifiedBy>
  <cp:revision>193</cp:revision>
  <dcterms:created xsi:type="dcterms:W3CDTF">2018-07-12T12:22:35Z</dcterms:created>
  <dcterms:modified xsi:type="dcterms:W3CDTF">2020-12-09T08:54:16Z</dcterms:modified>
</cp:coreProperties>
</file>